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56" r:id="rId2"/>
    <p:sldId id="314" r:id="rId3"/>
    <p:sldId id="318" r:id="rId4"/>
    <p:sldId id="319" r:id="rId5"/>
    <p:sldId id="320" r:id="rId6"/>
    <p:sldId id="321" r:id="rId7"/>
    <p:sldId id="305" r:id="rId8"/>
    <p:sldId id="317" r:id="rId9"/>
  </p:sldIdLst>
  <p:sldSz cx="9144000" cy="6858000" type="screen4x3"/>
  <p:notesSz cx="6858000" cy="9144000"/>
  <p:defaultTextStyle>
    <a:lvl1pPr marL="0" algn="l" rtl="0" latinLnBrk="0">
      <a:defRPr lang="ru-RU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latinLnBrk="0">
      <a:defRPr lang="ru-RU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latinLnBrk="0">
      <a:defRPr lang="ru-RU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latinLnBrk="0">
      <a:defRPr lang="ru-RU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latinLnBrk="0">
      <a:defRPr lang="ru-RU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rtl="0" latinLnBrk="0">
      <a:defRPr lang="ru-RU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rtl="0" latinLnBrk="0">
      <a:defRPr lang="ru-RU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rtl="0" latinLnBrk="0">
      <a:defRPr lang="ru-RU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rtl="0" latinLnBrk="0">
      <a:defRPr lang="ru-RU" sz="1800" kern="1200">
        <a:solidFill>
          <a:schemeClr val="tx1"/>
        </a:solidFill>
        <a:latin typeface="+mn-lt"/>
        <a:ea typeface="+mn-ea"/>
        <a:cs typeface="+mn-cs"/>
      </a:defRPr>
    </a:lvl9pPr>
    <a:extLst/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393"/>
    <a:srgbClr val="A0A0A0"/>
  </p:clrMru>
</p:presentationPr>
</file>

<file path=ppt/tableStyles.xml><?xml version="1.0" encoding="utf-8"?>
<a:tblStyleLst xmlns:a="http://schemas.openxmlformats.org/drawingml/2006/main" def="{B301B821-A1FF-4177-AEE7-76D212191A09}">
  <a:tblStyle styleId="{B301B821-A1FF-4177-AEE7-76D212191A09}" styleName="Medium Style 9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band2V>
      <a:tcStyle>
        <a:tcBdr/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seCell>
      <a:tcStyle>
        <a:tcBdr/>
      </a:tcStyle>
    </a:seCell>
    <a:swCell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  <a:neCell>
      <a:tcStyle>
        <a:tcBdr/>
      </a:tcStyle>
    </a:neCell>
    <a:nwCell>
      <a:tcStyle>
        <a:tcBdr/>
      </a:tcStyle>
    </a:nwCell>
  </a:tblStyle>
  <a:tblStyle styleId="{9DCAF9ED-07DC-4A11-8D7F-57B35C25682E}" styleName="Medium Style 10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band2V>
      <a:tcStyle>
        <a:tcBdr/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seCell>
      <a:tcStyle>
        <a:tcBdr/>
      </a:tcStyle>
    </a:seCell>
    <a:swCell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  <a:neCell>
      <a:tcStyle>
        <a:tcBdr/>
      </a:tcStyle>
    </a:neCell>
    <a:nwCell>
      <a:tcStyle>
        <a:tcBdr/>
      </a:tcStyle>
    </a:nwCell>
  </a:tblStyle>
  <a:tblStyle styleId="{793D81CF-94F2-401A-BA57-92F5A7B2D0C5}" styleName="Medium Style 8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band2V>
      <a:tcStyle>
        <a:tcBdr/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Style>
        <a:tcBdr/>
      </a:tcStyle>
    </a:seCell>
    <a:swCell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  <a:neCell>
      <a:tcStyle>
        <a:tcBdr/>
      </a:tcStyle>
    </a:neCell>
    <a:nwCell>
      <a:tcStyle>
        <a:tcBdr/>
      </a:tcStyle>
    </a:nwCell>
  </a:tblStyle>
  <a:tblStyle styleId="{5FD0F851-EC5A-4D38-B0AD-8093EC10F338}" styleName="Light Style 6">
    <a:wholeTbl>
      <a:tcTxStyle>
        <a:fontRef idx="minor">
          <a:scrgbClr r="0" g="0" b="0"/>
        </a:fontRef>
        <a:schemeClr val="accent5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band2V>
      <a:tcStyle>
        <a:tcBdr/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seCell>
      <a:tcStyle>
        <a:tcBdr/>
      </a:tcStyle>
    </a:seCell>
    <a:swCell>
      <a:tcStyle>
        <a:tcBdr/>
      </a:tcStyle>
    </a:swCell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  <a:neCell>
      <a:tcStyle>
        <a:tcBdr/>
      </a:tcStyle>
    </a:neCell>
    <a:nwCell>
      <a:tcStyle>
        <a:tcBdr/>
      </a:tcStyle>
    </a:nwCell>
  </a:tblStyle>
  <a:tblStyle styleId="{1FECB4D8-DB02-4DC6-A0A2-4F2EBAE1DC90}" styleName="Medium Style 1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band2V>
      <a:tcStyle>
        <a:tcBdr/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seCell>
      <a:tcStyle>
        <a:tcBdr/>
      </a:tcStyle>
    </a:seCell>
    <a:swCell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  <a:neCell>
      <a:tcStyle>
        <a:tcBdr/>
      </a:tcStyle>
    </a:neCell>
    <a:nwCell>
      <a:tcStyle>
        <a:tcBdr/>
      </a:tcStyle>
    </a:nwCell>
  </a:tblStyle>
  <a:tblStyle styleId="{3B4B98B0-60AC-42C2-AFA5-B58CD77FA1E5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band2V>
      <a:tcStyle>
        <a:tcBdr/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seCell>
      <a:tcStyle>
        <a:tcBdr/>
      </a:tcStyle>
    </a:seCell>
    <a:swCell>
      <a:tcStyle>
        <a:tcBdr/>
      </a:tcStyle>
    </a:swCell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  <a:neCell>
      <a:tcStyle>
        <a:tcBdr/>
      </a:tcStyle>
    </a:neCell>
    <a:nwCell>
      <a:tcStyle>
        <a:tcBdr/>
      </a:tcStyle>
    </a:nwCell>
  </a:tblStyle>
  <a:tblStyle styleId="{0E3FDE45-AF77-4B5C-9715-49D594BDF05E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band2V>
      <a:tcStyle>
        <a:tcBdr/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seCell>
      <a:tcStyle>
        <a:tcBdr/>
      </a:tcStyle>
    </a:seCell>
    <a:swCell>
      <a:tcStyle>
        <a:tcBdr/>
      </a:tcStyle>
    </a:swCell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  <a:neCell>
      <a:tcStyle>
        <a:tcBdr/>
      </a:tcStyle>
    </a:neCell>
    <a:nwCell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582" autoAdjust="0"/>
    <p:restoredTop sz="88034" autoAdjust="0"/>
  </p:normalViewPr>
  <p:slideViewPr>
    <p:cSldViewPr>
      <p:cViewPr varScale="1">
        <p:scale>
          <a:sx n="69" d="100"/>
          <a:sy n="69" d="100"/>
        </p:scale>
        <p:origin x="-112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60" d="100"/>
          <a:sy n="60" d="100"/>
        </p:scale>
        <p:origin x="-1752" y="-78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/>
          <a:lstStyle>
            <a:extLst/>
          </a:lstStyle>
          <a:p>
            <a:endParaRPr lang="ru-RU"/>
          </a:p>
        </p:txBody>
      </p:sp>
      <p:sp>
        <p:nvSpPr>
          <p:cNvPr id="3" name="Rectangle 3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/>
          <a:lstStyle>
            <a:extLst/>
          </a:lstStyle>
          <a:p>
            <a:fld id="{31555DB1-8736-42A3-B48D-2B08FB93332A}" type="datetimeFigureOut">
              <a:rPr lang="ru-RU" smtClean="0"/>
              <a:pPr/>
              <a:t>19.03.2011</a:t>
            </a:fld>
            <a:endParaRPr lang="ru-RU"/>
          </a:p>
        </p:txBody>
      </p:sp>
      <p:sp>
        <p:nvSpPr>
          <p:cNvPr id="4" name="Rectangle 4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/>
          <a:lstStyle>
            <a:extLst/>
          </a:lstStyle>
          <a:p>
            <a:endParaRPr lang="ru-RU"/>
          </a:p>
        </p:txBody>
      </p:sp>
      <p:sp>
        <p:nvSpPr>
          <p:cNvPr id="5" name="Rectangle 5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/>
          <a:lstStyle>
            <a:extLst/>
          </a:lstStyle>
          <a:p>
            <a:fld id="{5400D380-E0D7-4EB1-B91E-BFCC7DA7F29D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/>
          <a:lstStyle>
            <a:extLst/>
          </a:lstStyle>
          <a:p>
            <a:endParaRPr lang="ru-RU"/>
          </a:p>
        </p:txBody>
      </p:sp>
      <p:sp>
        <p:nvSpPr>
          <p:cNvPr id="3" name="Rectangle 3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/>
          <a:lstStyle>
            <a:extLst/>
          </a:lstStyle>
          <a:p>
            <a:fld id="{0BDB199F-A56C-4049-BA04-1447030960FF}" type="datetimeFigureOut">
              <a:rPr/>
              <a:pPr/>
              <a:t>6/28/2006</a:t>
            </a:fld>
            <a:endParaRPr lang="ru-RU"/>
          </a:p>
        </p:txBody>
      </p:sp>
      <p:sp>
        <p:nvSpPr>
          <p:cNvPr id="4" name="Rectangle 4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anchor="ctr"/>
          <a:lstStyle>
            <a:extLst/>
          </a:lstStyle>
          <a:p>
            <a:endParaRPr lang="ru-RU"/>
          </a:p>
        </p:txBody>
      </p:sp>
      <p:sp>
        <p:nvSpPr>
          <p:cNvPr id="5" name="Rectangle 5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Rectangle 6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/>
          <a:lstStyle>
            <a:extLst/>
          </a:lstStyle>
          <a:p>
            <a:endParaRPr lang="ru-RU"/>
          </a:p>
        </p:txBody>
      </p:sp>
      <p:sp>
        <p:nvSpPr>
          <p:cNvPr id="7" name="Rectangle 7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/>
          <a:lstStyle>
            <a:extLst/>
          </a:lstStyle>
          <a:p>
            <a:fld id="{B3A019F3-8596-4028-9847-CBD3A185B07A}" type="slidenum">
              <a:rPr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rtl="0" latinLnBrk="0">
      <a:defRPr lang="ru-RU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latinLnBrk="0">
      <a:defRPr lang="ru-RU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latinLnBrk="0">
      <a:defRPr lang="ru-RU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latinLnBrk="0">
      <a:defRPr lang="ru-RU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latinLnBrk="0">
      <a:defRPr lang="ru-RU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rtl="0" latinLnBrk="0">
      <a:defRPr lang="ru-RU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rtl="0" latinLnBrk="0">
      <a:defRPr lang="ru-RU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rtl="0" latinLnBrk="0">
      <a:defRPr lang="ru-RU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rtl="0" latinLnBrk="0">
      <a:defRPr lang="ru-RU" sz="1200" kern="1200">
        <a:solidFill>
          <a:schemeClr val="tx1"/>
        </a:solidFill>
        <a:latin typeface="+mn-lt"/>
        <a:ea typeface="+mn-ea"/>
        <a:cs typeface="+mn-cs"/>
      </a:defRPr>
    </a:lvl9pPr>
    <a:extLst/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Rectangle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extLst/>
          </a:lstStyle>
          <a:p>
            <a:fld id="{B3A019F3-8596-4028-9847-CBD3A185B07A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Rectangle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extLst/>
          </a:lstStyle>
          <a:p>
            <a:fld id="{B3A019F3-8596-4028-9847-CBD3A185B07A}" type="slidenum">
              <a:rPr lang="ru-RU" smtClean="0"/>
              <a:pPr/>
              <a:t>2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1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smtClean="0"/>
          </a:p>
        </p:txBody>
      </p:sp>
      <p:sp>
        <p:nvSpPr>
          <p:cNvPr id="17412" name="Rectangle 4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6B266695-4F17-48C7-85DF-9DA5367A2738}" type="slidenum">
              <a:rPr lang="ru-RU" smtClean="0">
                <a:latin typeface="Calibri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3</a:t>
            </a:fld>
            <a:endParaRPr lang="ru-RU" smtClean="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5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smtClean="0"/>
          </a:p>
        </p:txBody>
      </p:sp>
      <p:sp>
        <p:nvSpPr>
          <p:cNvPr id="18436" name="Rectangle 4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2D1F0B35-F2FF-4FC2-A908-FAF7ED958A2A}" type="slidenum">
              <a:rPr lang="ru-RU" smtClean="0">
                <a:latin typeface="Calibri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4</a:t>
            </a:fld>
            <a:endParaRPr lang="ru-RU" smtClean="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9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smtClean="0"/>
          </a:p>
        </p:txBody>
      </p:sp>
      <p:sp>
        <p:nvSpPr>
          <p:cNvPr id="19460" name="Rectangle 4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D9AFE0AD-7134-408A-B7CB-00F6F397F923}" type="slidenum">
              <a:rPr lang="ru-RU" smtClean="0">
                <a:latin typeface="Calibri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5</a:t>
            </a:fld>
            <a:endParaRPr lang="ru-RU" smtClean="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3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smtClean="0"/>
          </a:p>
        </p:txBody>
      </p:sp>
      <p:sp>
        <p:nvSpPr>
          <p:cNvPr id="20484" name="Rectangle 4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9C65D5C1-E148-41A2-9A0C-609B07819D64}" type="slidenum">
              <a:rPr lang="ru-RU" smtClean="0">
                <a:latin typeface="Calibri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6</a:t>
            </a:fld>
            <a:endParaRPr lang="ru-RU" smtClean="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Rectangle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extLst/>
          </a:lstStyle>
          <a:p>
            <a:fld id="{B3A019F3-8596-4028-9847-CBD3A185B07A}" type="slidenum">
              <a:rPr lang="ru-RU" smtClean="0"/>
              <a:pPr/>
              <a:t>7</a:t>
            </a:fld>
            <a:endParaRPr lang="ru-R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Rectangle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extLst/>
          </a:lstStyle>
          <a:p>
            <a:fld id="{B3A019F3-8596-4028-9847-CBD3A185B07A}" type="slidenum">
              <a:rPr lang="ru-RU" smtClean="0"/>
              <a:pPr/>
              <a:t>8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10"/>
          <p:cNvSpPr/>
          <p:nvPr userDrawn="1"/>
        </p:nvSpPr>
        <p:spPr>
          <a:xfrm>
            <a:off x="0" y="3510136"/>
            <a:ext cx="9144000" cy="1143000"/>
          </a:xfrm>
          <a:prstGeom prst="rect">
            <a:avLst/>
          </a:prstGeom>
          <a:solidFill>
            <a:schemeClr val="accent6">
              <a:shade val="75000"/>
            </a:schemeClr>
          </a:solidFill>
          <a:ln w="25400" cap="rnd" cmpd="sng" algn="ctr">
            <a:noFill/>
            <a:prstDash val="soli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/>
            <a:endParaRPr kumimoji="0" lang="ru-RU"/>
          </a:p>
        </p:txBody>
      </p:sp>
      <p:sp>
        <p:nvSpPr>
          <p:cNvPr id="2" name="Rectangle 2"/>
          <p:cNvSpPr>
            <a:spLocks noGrp="1"/>
          </p:cNvSpPr>
          <p:nvPr>
            <p:ph type="ctrTitle"/>
          </p:nvPr>
        </p:nvSpPr>
        <p:spPr>
          <a:xfrm>
            <a:off x="228600" y="4114800"/>
            <a:ext cx="7239000" cy="533400"/>
          </a:xfrm>
          <a:noFill/>
        </p:spPr>
        <p:txBody>
          <a:bodyPr vert="horz"/>
          <a:lstStyle>
            <a:lvl1pPr algn="l" eaLnBrk="1" latinLnBrk="0" hangingPunct="1">
              <a:defRPr kumimoji="0" lang="ru-RU" sz="2000" b="0" cap="all" spc="150" baseline="0">
                <a:solidFill>
                  <a:schemeClr val="bg1"/>
                </a:solidFill>
              </a:defRPr>
            </a:lvl1pPr>
            <a:extLst/>
          </a:lstStyle>
          <a:p>
            <a:pPr eaLnBrk="1" latinLnBrk="0" hangingPunct="1"/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Rectangle 3"/>
          <p:cNvSpPr>
            <a:spLocks noGrp="1"/>
          </p:cNvSpPr>
          <p:nvPr>
            <p:ph type="subTitle" idx="1" hasCustomPrompt="1"/>
          </p:nvPr>
        </p:nvSpPr>
        <p:spPr>
          <a:xfrm>
            <a:off x="228600" y="4706112"/>
            <a:ext cx="6934200" cy="228600"/>
          </a:xfrm>
          <a:solidFill>
            <a:schemeClr val="bg1"/>
          </a:solidFill>
        </p:spPr>
        <p:txBody>
          <a:bodyPr/>
          <a:lstStyle>
            <a:lvl1pPr marL="0" indent="0" algn="l" eaLnBrk="1" latinLnBrk="0" hangingPunct="1">
              <a:buNone/>
              <a:defRPr kumimoji="0" lang="ru-RU" sz="1100" b="1">
                <a:solidFill>
                  <a:schemeClr val="accent4">
                    <a:shade val="50000"/>
                  </a:schemeClr>
                </a:solidFill>
              </a:defRPr>
            </a:lvl1pPr>
            <a:lvl2pPr marL="457200" indent="0" algn="ctr" eaLnBrk="1" latinLnBrk="0" hangingPunct="1">
              <a:buNone/>
            </a:lvl2pPr>
            <a:lvl3pPr marL="914400" indent="0" algn="ctr" eaLnBrk="1" latinLnBrk="0" hangingPunct="1">
              <a:buNone/>
            </a:lvl3pPr>
            <a:lvl4pPr marL="1371600" indent="0" algn="ctr" eaLnBrk="1" latinLnBrk="0" hangingPunct="1">
              <a:buNone/>
            </a:lvl4pPr>
            <a:lvl5pPr marL="1828800" indent="0" algn="ctr" eaLnBrk="1" latinLnBrk="0" hangingPunct="1">
              <a:buNone/>
            </a:lvl5pPr>
            <a:lvl6pPr marL="2286000" indent="0" algn="ctr" eaLnBrk="1" latinLnBrk="0" hangingPunct="1">
              <a:buNone/>
            </a:lvl6pPr>
            <a:lvl7pPr marL="2743200" indent="0" algn="ctr" eaLnBrk="1" latinLnBrk="0" hangingPunct="1">
              <a:buNone/>
            </a:lvl7pPr>
            <a:lvl8pPr marL="3200400" indent="0" algn="ctr" eaLnBrk="1" latinLnBrk="0" hangingPunct="1">
              <a:buNone/>
            </a:lvl8pPr>
            <a:lvl9pPr marL="3657600" indent="0" algn="ctr" eaLnBrk="1" latinLnBrk="0" hangingPunct="1">
              <a:buNone/>
            </a:lvl9pPr>
            <a:extLst/>
          </a:lstStyle>
          <a:p>
            <a:r>
              <a:rPr kumimoji="0" lang="ru-RU"/>
              <a:t>Сведения об авторе</a:t>
            </a:r>
          </a:p>
        </p:txBody>
      </p:sp>
      <p:sp>
        <p:nvSpPr>
          <p:cNvPr id="15" name="Rectangle 15"/>
          <p:cNvSpPr>
            <a:spLocks noGrp="1"/>
          </p:cNvSpPr>
          <p:nvPr>
            <p:ph type="sldNum" sz="quarter" idx="11"/>
          </p:nvPr>
        </p:nvSpPr>
        <p:spPr>
          <a:xfrm>
            <a:off x="6477000" y="6477000"/>
            <a:ext cx="1021080" cy="304800"/>
          </a:xfrm>
        </p:spPr>
        <p:txBody>
          <a:bodyPr anchor="ctr"/>
          <a:lstStyle>
            <a:extLst/>
          </a:lstStyle>
          <a:p>
            <a:pPr algn="r"/>
            <a:fld id="{256D3EEF-DE4E-429D-8EC4-DDC531AFF587}" type="slidenum">
              <a:rPr kumimoji="0" lang="ru-RU" sz="1000"/>
              <a:pPr algn="r"/>
              <a:t>‹#›</a:t>
            </a:fld>
            <a:endParaRPr kumimoji="0" lang="ru-RU"/>
          </a:p>
        </p:txBody>
      </p:sp>
      <p:sp>
        <p:nvSpPr>
          <p:cNvPr id="16" name="Rectangle 1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extLst/>
          </a:lstStyle>
          <a:p>
            <a:endParaRPr kumimoji="0" lang="ru-RU"/>
          </a:p>
        </p:txBody>
      </p:sp>
      <p:sp>
        <p:nvSpPr>
          <p:cNvPr id="8" name="Rectangle 10"/>
          <p:cNvSpPr/>
          <p:nvPr userDrawn="1"/>
        </p:nvSpPr>
        <p:spPr>
          <a:xfrm>
            <a:off x="0" y="0"/>
            <a:ext cx="9144000" cy="4038600"/>
          </a:xfrm>
          <a:prstGeom prst="rect">
            <a:avLst/>
          </a:prstGeom>
          <a:solidFill>
            <a:schemeClr val="accent4"/>
          </a:solidFill>
          <a:ln w="25400" cap="rnd" cmpd="sng" algn="ctr">
            <a:noFill/>
            <a:prstDash val="soli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/>
            <a:endParaRPr kumimoji="0" lang="ru-RU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>
          <a:xfrm>
            <a:off x="228600" y="6477000"/>
            <a:ext cx="1600200" cy="304800"/>
          </a:xfrm>
        </p:spPr>
        <p:txBody>
          <a:bodyPr anchor="ctr"/>
          <a:lstStyle>
            <a:lvl1pPr algn="l" eaLnBrk="1" latinLnBrk="0" hangingPunct="1">
              <a:defRPr kumimoji="0" lang="ru-RU">
                <a:solidFill>
                  <a:srgbClr val="A0A0A0"/>
                </a:solidFill>
              </a:defRPr>
            </a:lvl1pPr>
            <a:extLst/>
          </a:lstStyle>
          <a:p>
            <a:fld id="{5A8D346D-A53F-433C-9D37-45A337EA482C}" type="datetime1">
              <a:rPr/>
              <a:pPr/>
              <a:t>6/28/2006</a:t>
            </a:fld>
            <a:endParaRPr kumimoji="0" lang="ru-RU"/>
          </a:p>
        </p:txBody>
      </p:sp>
      <p:pic>
        <p:nvPicPr>
          <p:cNvPr id="2050" name="Picture 2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236296" y="6029761"/>
            <a:ext cx="1648718" cy="5675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сверху: 1 сверху, 2 сниз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pPr eaLnBrk="1" latinLnBrk="0" hangingPunct="1"/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13" name="Rectangle 8"/>
          <p:cNvSpPr>
            <a:spLocks noGrp="1"/>
          </p:cNvSpPr>
          <p:nvPr>
            <p:ph type="body" sz="quarter" idx="13" hasCustomPrompt="1"/>
          </p:nvPr>
        </p:nvSpPr>
        <p:spPr>
          <a:xfrm>
            <a:off x="304800" y="381000"/>
            <a:ext cx="8077200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lang="ru-RU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ru-RU"/>
              <a:t>Заголовок</a:t>
            </a:r>
          </a:p>
        </p:txBody>
      </p:sp>
      <p:sp>
        <p:nvSpPr>
          <p:cNvPr id="15" name="Rectangle 11"/>
          <p:cNvSpPr>
            <a:spLocks noGrp="1"/>
          </p:cNvSpPr>
          <p:nvPr>
            <p:ph sz="quarter" idx="15"/>
          </p:nvPr>
        </p:nvSpPr>
        <p:spPr>
          <a:xfrm>
            <a:off x="301752" y="609600"/>
            <a:ext cx="8074152" cy="2706624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/>
          </a:p>
        </p:txBody>
      </p:sp>
      <p:sp>
        <p:nvSpPr>
          <p:cNvPr id="17" name="Rectangle 8"/>
          <p:cNvSpPr>
            <a:spLocks noGrp="1"/>
          </p:cNvSpPr>
          <p:nvPr>
            <p:ph type="body" sz="quarter" idx="16" hasCustomPrompt="1"/>
          </p:nvPr>
        </p:nvSpPr>
        <p:spPr>
          <a:xfrm>
            <a:off x="301752" y="3319272"/>
            <a:ext cx="3965448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lang="ru-RU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ru-RU"/>
              <a:t>Заголовок</a:t>
            </a:r>
          </a:p>
        </p:txBody>
      </p:sp>
      <p:sp>
        <p:nvSpPr>
          <p:cNvPr id="18" name="Rectangle 11"/>
          <p:cNvSpPr>
            <a:spLocks noGrp="1"/>
          </p:cNvSpPr>
          <p:nvPr>
            <p:ph sz="quarter" idx="17"/>
          </p:nvPr>
        </p:nvSpPr>
        <p:spPr>
          <a:xfrm>
            <a:off x="301752" y="3547872"/>
            <a:ext cx="3965448" cy="2706624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/>
          </a:p>
        </p:txBody>
      </p:sp>
      <p:sp>
        <p:nvSpPr>
          <p:cNvPr id="19" name="Rectangle 19"/>
          <p:cNvSpPr>
            <a:spLocks noGrp="1"/>
          </p:cNvSpPr>
          <p:nvPr>
            <p:ph type="dt" sz="half" idx="22"/>
          </p:nvPr>
        </p:nvSpPr>
        <p:spPr/>
        <p:txBody>
          <a:bodyPr/>
          <a:lstStyle>
            <a:extLst/>
          </a:lstStyle>
          <a:p>
            <a:pPr algn="r"/>
            <a:fld id="{FEC9D3F2-7140-49B9-866C-D21246A5836E}" type="datetime1">
              <a:rPr/>
              <a:pPr algn="r"/>
              <a:t>6/28/2006</a:t>
            </a:fld>
            <a:endParaRPr kumimoji="0" lang="ru-RU"/>
          </a:p>
        </p:txBody>
      </p:sp>
      <p:sp>
        <p:nvSpPr>
          <p:cNvPr id="20" name="Rectangle 20"/>
          <p:cNvSpPr>
            <a:spLocks noGrp="1"/>
          </p:cNvSpPr>
          <p:nvPr>
            <p:ph type="sldNum" sz="quarter" idx="23"/>
          </p:nvPr>
        </p:nvSpPr>
        <p:spPr/>
        <p:txBody>
          <a:bodyPr/>
          <a:lstStyle>
            <a:extLst/>
          </a:lstStyle>
          <a:p>
            <a:pPr algn="r"/>
            <a:fld id="{256D3EEF-DE4E-429D-8EC4-DDC531AFF587}" type="slidenum">
              <a:rPr kumimoji="0" lang="ru-RU" sz="1000"/>
              <a:pPr algn="r"/>
              <a:t>‹#›</a:t>
            </a:fld>
            <a:endParaRPr kumimoji="0" lang="ru-RU"/>
          </a:p>
        </p:txBody>
      </p:sp>
      <p:sp>
        <p:nvSpPr>
          <p:cNvPr id="22" name="Rectangle 22"/>
          <p:cNvSpPr>
            <a:spLocks noGrp="1"/>
          </p:cNvSpPr>
          <p:nvPr>
            <p:ph type="ftr" sz="quarter" idx="24"/>
          </p:nvPr>
        </p:nvSpPr>
        <p:spPr/>
        <p:txBody>
          <a:bodyPr/>
          <a:lstStyle>
            <a:extLst/>
          </a:lstStyle>
          <a:p>
            <a:endParaRPr kumimoji="0"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 сверх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2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pPr eaLnBrk="1" latinLnBrk="0" hangingPunct="1"/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16" name="Rectangle 8"/>
          <p:cNvSpPr>
            <a:spLocks noGrp="1"/>
          </p:cNvSpPr>
          <p:nvPr>
            <p:ph type="body" sz="quarter" idx="13" hasCustomPrompt="1"/>
          </p:nvPr>
        </p:nvSpPr>
        <p:spPr>
          <a:xfrm>
            <a:off x="304800" y="381000"/>
            <a:ext cx="3962400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lang="ru-RU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ru-RU"/>
              <a:t>Заголовок</a:t>
            </a:r>
          </a:p>
        </p:txBody>
      </p:sp>
      <p:sp>
        <p:nvSpPr>
          <p:cNvPr id="17" name="Rectangle 11"/>
          <p:cNvSpPr>
            <a:spLocks noGrp="1"/>
          </p:cNvSpPr>
          <p:nvPr>
            <p:ph sz="quarter" idx="15"/>
          </p:nvPr>
        </p:nvSpPr>
        <p:spPr>
          <a:xfrm>
            <a:off x="304800" y="609600"/>
            <a:ext cx="3962400" cy="2706624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/>
          </a:p>
        </p:txBody>
      </p:sp>
      <p:sp>
        <p:nvSpPr>
          <p:cNvPr id="18" name="Rectangle 8"/>
          <p:cNvSpPr>
            <a:spLocks noGrp="1"/>
          </p:cNvSpPr>
          <p:nvPr>
            <p:ph type="body" sz="quarter" idx="16" hasCustomPrompt="1"/>
          </p:nvPr>
        </p:nvSpPr>
        <p:spPr>
          <a:xfrm>
            <a:off x="301752" y="3319272"/>
            <a:ext cx="3965448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lang="ru-RU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ru-RU"/>
              <a:t>Заголовок</a:t>
            </a:r>
          </a:p>
        </p:txBody>
      </p:sp>
      <p:sp>
        <p:nvSpPr>
          <p:cNvPr id="20" name="Rectangle 11"/>
          <p:cNvSpPr>
            <a:spLocks noGrp="1"/>
          </p:cNvSpPr>
          <p:nvPr>
            <p:ph sz="quarter" idx="17"/>
          </p:nvPr>
        </p:nvSpPr>
        <p:spPr>
          <a:xfrm>
            <a:off x="301752" y="3547872"/>
            <a:ext cx="3965448" cy="2706624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/>
          </a:p>
        </p:txBody>
      </p:sp>
      <p:sp>
        <p:nvSpPr>
          <p:cNvPr id="21" name="Rectangle 8"/>
          <p:cNvSpPr>
            <a:spLocks noGrp="1"/>
          </p:cNvSpPr>
          <p:nvPr>
            <p:ph type="body" sz="quarter" idx="18" hasCustomPrompt="1"/>
          </p:nvPr>
        </p:nvSpPr>
        <p:spPr>
          <a:xfrm>
            <a:off x="4419600" y="381000"/>
            <a:ext cx="3962400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lang="ru-RU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ru-RU"/>
              <a:t>Заголовок</a:t>
            </a:r>
          </a:p>
        </p:txBody>
      </p:sp>
      <p:sp>
        <p:nvSpPr>
          <p:cNvPr id="24" name="Rectangle 11"/>
          <p:cNvSpPr>
            <a:spLocks noGrp="1"/>
          </p:cNvSpPr>
          <p:nvPr>
            <p:ph sz="quarter" idx="19"/>
          </p:nvPr>
        </p:nvSpPr>
        <p:spPr>
          <a:xfrm>
            <a:off x="4419600" y="609600"/>
            <a:ext cx="3962400" cy="2706624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/>
          </a:p>
        </p:txBody>
      </p:sp>
      <p:sp>
        <p:nvSpPr>
          <p:cNvPr id="25" name="Rectangle 8"/>
          <p:cNvSpPr>
            <a:spLocks noGrp="1"/>
          </p:cNvSpPr>
          <p:nvPr>
            <p:ph type="body" sz="quarter" idx="20" hasCustomPrompt="1"/>
          </p:nvPr>
        </p:nvSpPr>
        <p:spPr>
          <a:xfrm>
            <a:off x="4416552" y="3319272"/>
            <a:ext cx="3965448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lang="ru-RU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ru-RU"/>
              <a:t>Заголовок</a:t>
            </a:r>
          </a:p>
        </p:txBody>
      </p:sp>
      <p:sp>
        <p:nvSpPr>
          <p:cNvPr id="26" name="Rectangle 11"/>
          <p:cNvSpPr>
            <a:spLocks noGrp="1"/>
          </p:cNvSpPr>
          <p:nvPr>
            <p:ph sz="quarter" idx="21"/>
          </p:nvPr>
        </p:nvSpPr>
        <p:spPr>
          <a:xfrm>
            <a:off x="4416552" y="3547872"/>
            <a:ext cx="3965448" cy="2706624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/>
          </a:p>
        </p:txBody>
      </p:sp>
      <p:sp>
        <p:nvSpPr>
          <p:cNvPr id="23" name="Rectangle 23"/>
          <p:cNvSpPr>
            <a:spLocks noGrp="1"/>
          </p:cNvSpPr>
          <p:nvPr>
            <p:ph type="dt" sz="half" idx="22"/>
          </p:nvPr>
        </p:nvSpPr>
        <p:spPr/>
        <p:txBody>
          <a:bodyPr/>
          <a:lstStyle>
            <a:extLst/>
          </a:lstStyle>
          <a:p>
            <a:pPr algn="r"/>
            <a:fld id="{CBEC585F-C108-48D6-9331-6628A0FBB73B}" type="datetime1">
              <a:rPr/>
              <a:pPr algn="r"/>
              <a:t>6/28/2006</a:t>
            </a:fld>
            <a:endParaRPr kumimoji="0" lang="ru-RU"/>
          </a:p>
        </p:txBody>
      </p:sp>
      <p:sp>
        <p:nvSpPr>
          <p:cNvPr id="27" name="Rectangle 27"/>
          <p:cNvSpPr>
            <a:spLocks noGrp="1"/>
          </p:cNvSpPr>
          <p:nvPr>
            <p:ph type="sldNum" sz="quarter" idx="23"/>
          </p:nvPr>
        </p:nvSpPr>
        <p:spPr/>
        <p:txBody>
          <a:bodyPr/>
          <a:lstStyle>
            <a:extLst/>
          </a:lstStyle>
          <a:p>
            <a:pPr algn="r"/>
            <a:fld id="{256D3EEF-DE4E-429D-8EC4-DDC531AFF587}" type="slidenum">
              <a:rPr kumimoji="0" lang="ru-RU" sz="1000"/>
              <a:pPr algn="r"/>
              <a:t>‹#›</a:t>
            </a:fld>
            <a:endParaRPr kumimoji="0" lang="ru-RU"/>
          </a:p>
        </p:txBody>
      </p:sp>
      <p:sp>
        <p:nvSpPr>
          <p:cNvPr id="28" name="Rectangle 28"/>
          <p:cNvSpPr>
            <a:spLocks noGrp="1"/>
          </p:cNvSpPr>
          <p:nvPr>
            <p:ph type="ftr" sz="quarter" idx="24"/>
          </p:nvPr>
        </p:nvSpPr>
        <p:spPr/>
        <p:txBody>
          <a:bodyPr/>
          <a:lstStyle>
            <a:extLst/>
          </a:lstStyle>
          <a:p>
            <a:endParaRPr kumimoji="0"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 сверху: 1 слева, 3 справ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pPr eaLnBrk="1" latinLnBrk="0" hangingPunct="1"/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10" name="Rectangle 8"/>
          <p:cNvSpPr>
            <a:spLocks noGrp="1"/>
          </p:cNvSpPr>
          <p:nvPr>
            <p:ph type="body" sz="quarter" idx="14" hasCustomPrompt="1"/>
          </p:nvPr>
        </p:nvSpPr>
        <p:spPr>
          <a:xfrm>
            <a:off x="4419600" y="381000"/>
            <a:ext cx="3962400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lang="ru-RU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ru-RU"/>
              <a:t>Заголовок</a:t>
            </a:r>
          </a:p>
        </p:txBody>
      </p:sp>
      <p:sp>
        <p:nvSpPr>
          <p:cNvPr id="8" name="Rectangle 11"/>
          <p:cNvSpPr>
            <a:spLocks noGrp="1"/>
          </p:cNvSpPr>
          <p:nvPr>
            <p:ph sz="quarter" idx="16"/>
          </p:nvPr>
        </p:nvSpPr>
        <p:spPr>
          <a:xfrm>
            <a:off x="4419600" y="609600"/>
            <a:ext cx="3962400" cy="1728216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/>
          </a:p>
        </p:txBody>
      </p:sp>
      <p:sp>
        <p:nvSpPr>
          <p:cNvPr id="19" name="Rectangle 8"/>
          <p:cNvSpPr>
            <a:spLocks noGrp="1"/>
          </p:cNvSpPr>
          <p:nvPr>
            <p:ph type="body" sz="quarter" idx="13" hasCustomPrompt="1"/>
          </p:nvPr>
        </p:nvSpPr>
        <p:spPr>
          <a:xfrm>
            <a:off x="304800" y="381000"/>
            <a:ext cx="3965448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lang="ru-RU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ru-RU"/>
              <a:t>Заголовок</a:t>
            </a:r>
          </a:p>
        </p:txBody>
      </p:sp>
      <p:sp>
        <p:nvSpPr>
          <p:cNvPr id="20" name="Rectangle 11"/>
          <p:cNvSpPr>
            <a:spLocks noGrp="1"/>
          </p:cNvSpPr>
          <p:nvPr>
            <p:ph sz="quarter" idx="15"/>
          </p:nvPr>
        </p:nvSpPr>
        <p:spPr>
          <a:xfrm>
            <a:off x="304800" y="609600"/>
            <a:ext cx="3962400" cy="5638800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/>
          </a:p>
        </p:txBody>
      </p:sp>
      <p:sp>
        <p:nvSpPr>
          <p:cNvPr id="12" name="Rectangle 8"/>
          <p:cNvSpPr>
            <a:spLocks noGrp="1"/>
          </p:cNvSpPr>
          <p:nvPr>
            <p:ph type="body" sz="quarter" idx="17" hasCustomPrompt="1"/>
          </p:nvPr>
        </p:nvSpPr>
        <p:spPr>
          <a:xfrm>
            <a:off x="4416552" y="2340864"/>
            <a:ext cx="3962400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lang="ru-RU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ru-RU"/>
              <a:t>Заголовок</a:t>
            </a:r>
          </a:p>
        </p:txBody>
      </p:sp>
      <p:sp>
        <p:nvSpPr>
          <p:cNvPr id="13" name="Rectangle 11"/>
          <p:cNvSpPr>
            <a:spLocks noGrp="1"/>
          </p:cNvSpPr>
          <p:nvPr>
            <p:ph sz="quarter" idx="18"/>
          </p:nvPr>
        </p:nvSpPr>
        <p:spPr>
          <a:xfrm>
            <a:off x="4416552" y="2569464"/>
            <a:ext cx="3962400" cy="1728216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/>
          </a:p>
        </p:txBody>
      </p:sp>
      <p:sp>
        <p:nvSpPr>
          <p:cNvPr id="14" name="Rectangle 8"/>
          <p:cNvSpPr>
            <a:spLocks noGrp="1"/>
          </p:cNvSpPr>
          <p:nvPr>
            <p:ph type="body" sz="quarter" idx="19" hasCustomPrompt="1"/>
          </p:nvPr>
        </p:nvSpPr>
        <p:spPr>
          <a:xfrm>
            <a:off x="4419600" y="4291584"/>
            <a:ext cx="3962400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lang="ru-RU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ru-RU"/>
              <a:t>Заголовок</a:t>
            </a:r>
          </a:p>
        </p:txBody>
      </p:sp>
      <p:sp>
        <p:nvSpPr>
          <p:cNvPr id="15" name="Rectangle 11"/>
          <p:cNvSpPr>
            <a:spLocks noGrp="1"/>
          </p:cNvSpPr>
          <p:nvPr>
            <p:ph sz="quarter" idx="20"/>
          </p:nvPr>
        </p:nvSpPr>
        <p:spPr>
          <a:xfrm>
            <a:off x="4419600" y="4520184"/>
            <a:ext cx="3962400" cy="1728216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/>
          </a:p>
        </p:txBody>
      </p:sp>
      <p:sp>
        <p:nvSpPr>
          <p:cNvPr id="17" name="Rectangle 17"/>
          <p:cNvSpPr>
            <a:spLocks noGrp="1"/>
          </p:cNvSpPr>
          <p:nvPr>
            <p:ph type="dt" sz="half" idx="21"/>
          </p:nvPr>
        </p:nvSpPr>
        <p:spPr/>
        <p:txBody>
          <a:bodyPr/>
          <a:lstStyle>
            <a:extLst/>
          </a:lstStyle>
          <a:p>
            <a:pPr algn="r"/>
            <a:fld id="{7293A964-5F5E-47DC-ABD9-08A6A9FFD04F}" type="datetime1">
              <a:rPr/>
              <a:pPr algn="r"/>
              <a:t>6/28/2006</a:t>
            </a:fld>
            <a:endParaRPr kumimoji="0" lang="ru-RU"/>
          </a:p>
        </p:txBody>
      </p:sp>
      <p:sp>
        <p:nvSpPr>
          <p:cNvPr id="18" name="Rectangle 18"/>
          <p:cNvSpPr>
            <a:spLocks noGrp="1"/>
          </p:cNvSpPr>
          <p:nvPr>
            <p:ph type="sldNum" sz="quarter" idx="22"/>
          </p:nvPr>
        </p:nvSpPr>
        <p:spPr/>
        <p:txBody>
          <a:bodyPr/>
          <a:lstStyle>
            <a:extLst/>
          </a:lstStyle>
          <a:p>
            <a:pPr algn="r"/>
            <a:fld id="{256D3EEF-DE4E-429D-8EC4-DDC531AFF587}" type="slidenum">
              <a:rPr kumimoji="0" lang="ru-RU" sz="1000"/>
              <a:pPr algn="r"/>
              <a:t>‹#›</a:t>
            </a:fld>
            <a:endParaRPr kumimoji="0" lang="ru-RU"/>
          </a:p>
        </p:txBody>
      </p:sp>
      <p:sp>
        <p:nvSpPr>
          <p:cNvPr id="21" name="Rectangle 21"/>
          <p:cNvSpPr>
            <a:spLocks noGrp="1"/>
          </p:cNvSpPr>
          <p:nvPr>
            <p:ph type="ftr" sz="quarter" idx="23"/>
          </p:nvPr>
        </p:nvSpPr>
        <p:spPr/>
        <p:txBody>
          <a:bodyPr/>
          <a:lstStyle>
            <a:extLst/>
          </a:lstStyle>
          <a:p>
            <a:endParaRPr kumimoji="0" 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 сверху: 3 слева, 1 справ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pPr eaLnBrk="1" latinLnBrk="0" hangingPunct="1"/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18" name="Rectangle 8"/>
          <p:cNvSpPr>
            <a:spLocks noGrp="1"/>
          </p:cNvSpPr>
          <p:nvPr>
            <p:ph type="body" sz="quarter" idx="13" hasCustomPrompt="1"/>
          </p:nvPr>
        </p:nvSpPr>
        <p:spPr>
          <a:xfrm>
            <a:off x="4416552" y="381000"/>
            <a:ext cx="3965448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lang="ru-RU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ru-RU"/>
              <a:t>Заголовок</a:t>
            </a:r>
          </a:p>
        </p:txBody>
      </p:sp>
      <p:sp>
        <p:nvSpPr>
          <p:cNvPr id="21" name="Rectangle 11"/>
          <p:cNvSpPr>
            <a:spLocks noGrp="1"/>
          </p:cNvSpPr>
          <p:nvPr>
            <p:ph sz="quarter" idx="15"/>
          </p:nvPr>
        </p:nvSpPr>
        <p:spPr>
          <a:xfrm>
            <a:off x="4416552" y="609600"/>
            <a:ext cx="3962400" cy="5638800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/>
          </a:p>
        </p:txBody>
      </p:sp>
      <p:sp>
        <p:nvSpPr>
          <p:cNvPr id="9" name="Rectangle 8"/>
          <p:cNvSpPr>
            <a:spLocks noGrp="1"/>
          </p:cNvSpPr>
          <p:nvPr>
            <p:ph type="body" sz="quarter" idx="14" hasCustomPrompt="1"/>
          </p:nvPr>
        </p:nvSpPr>
        <p:spPr>
          <a:xfrm>
            <a:off x="304800" y="381000"/>
            <a:ext cx="3962400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lang="ru-RU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ru-RU"/>
              <a:t>Заголовок</a:t>
            </a:r>
          </a:p>
        </p:txBody>
      </p:sp>
      <p:sp>
        <p:nvSpPr>
          <p:cNvPr id="10" name="Rectangle 11"/>
          <p:cNvSpPr>
            <a:spLocks noGrp="1"/>
          </p:cNvSpPr>
          <p:nvPr>
            <p:ph sz="quarter" idx="16"/>
          </p:nvPr>
        </p:nvSpPr>
        <p:spPr>
          <a:xfrm>
            <a:off x="304800" y="609600"/>
            <a:ext cx="3962400" cy="1728216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/>
          </a:p>
        </p:txBody>
      </p:sp>
      <p:sp>
        <p:nvSpPr>
          <p:cNvPr id="13" name="Rectangle 8"/>
          <p:cNvSpPr>
            <a:spLocks noGrp="1"/>
          </p:cNvSpPr>
          <p:nvPr>
            <p:ph type="body" sz="quarter" idx="17" hasCustomPrompt="1"/>
          </p:nvPr>
        </p:nvSpPr>
        <p:spPr>
          <a:xfrm>
            <a:off x="301752" y="2340864"/>
            <a:ext cx="3962400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lang="ru-RU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ru-RU"/>
              <a:t>Заголовок</a:t>
            </a:r>
          </a:p>
        </p:txBody>
      </p:sp>
      <p:sp>
        <p:nvSpPr>
          <p:cNvPr id="14" name="Rectangle 11"/>
          <p:cNvSpPr>
            <a:spLocks noGrp="1"/>
          </p:cNvSpPr>
          <p:nvPr>
            <p:ph sz="quarter" idx="18"/>
          </p:nvPr>
        </p:nvSpPr>
        <p:spPr>
          <a:xfrm>
            <a:off x="301752" y="2569464"/>
            <a:ext cx="3962400" cy="1728216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/>
          </a:p>
        </p:txBody>
      </p:sp>
      <p:sp>
        <p:nvSpPr>
          <p:cNvPr id="15" name="Rectangle 8"/>
          <p:cNvSpPr>
            <a:spLocks noGrp="1"/>
          </p:cNvSpPr>
          <p:nvPr>
            <p:ph type="body" sz="quarter" idx="19" hasCustomPrompt="1"/>
          </p:nvPr>
        </p:nvSpPr>
        <p:spPr>
          <a:xfrm>
            <a:off x="304800" y="4291584"/>
            <a:ext cx="3962400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lang="ru-RU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ru-RU"/>
              <a:t>Заголовок</a:t>
            </a:r>
          </a:p>
        </p:txBody>
      </p:sp>
      <p:sp>
        <p:nvSpPr>
          <p:cNvPr id="16" name="Rectangle 11"/>
          <p:cNvSpPr>
            <a:spLocks noGrp="1"/>
          </p:cNvSpPr>
          <p:nvPr>
            <p:ph sz="quarter" idx="20"/>
          </p:nvPr>
        </p:nvSpPr>
        <p:spPr>
          <a:xfrm>
            <a:off x="304800" y="4520184"/>
            <a:ext cx="3962400" cy="1728216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/>
          </a:p>
        </p:txBody>
      </p:sp>
      <p:sp>
        <p:nvSpPr>
          <p:cNvPr id="17" name="Rectangle 17"/>
          <p:cNvSpPr>
            <a:spLocks noGrp="1"/>
          </p:cNvSpPr>
          <p:nvPr>
            <p:ph type="dt" sz="half" idx="21"/>
          </p:nvPr>
        </p:nvSpPr>
        <p:spPr/>
        <p:txBody>
          <a:bodyPr/>
          <a:lstStyle>
            <a:extLst/>
          </a:lstStyle>
          <a:p>
            <a:pPr algn="r"/>
            <a:fld id="{968C9C2A-D3B8-4543-8A47-F59C20C16D9A}" type="datetime1">
              <a:rPr/>
              <a:pPr algn="r"/>
              <a:t>6/28/2006</a:t>
            </a:fld>
            <a:endParaRPr kumimoji="0" lang="ru-RU"/>
          </a:p>
        </p:txBody>
      </p:sp>
      <p:sp>
        <p:nvSpPr>
          <p:cNvPr id="19" name="Rectangle 19"/>
          <p:cNvSpPr>
            <a:spLocks noGrp="1"/>
          </p:cNvSpPr>
          <p:nvPr>
            <p:ph type="sldNum" sz="quarter" idx="22"/>
          </p:nvPr>
        </p:nvSpPr>
        <p:spPr/>
        <p:txBody>
          <a:bodyPr/>
          <a:lstStyle>
            <a:extLst/>
          </a:lstStyle>
          <a:p>
            <a:pPr algn="r"/>
            <a:fld id="{256D3EEF-DE4E-429D-8EC4-DDC531AFF587}" type="slidenum">
              <a:rPr kumimoji="0" lang="ru-RU" sz="1000"/>
              <a:pPr algn="r"/>
              <a:t>‹#›</a:t>
            </a:fld>
            <a:endParaRPr kumimoji="0" lang="ru-RU"/>
          </a:p>
        </p:txBody>
      </p:sp>
      <p:sp>
        <p:nvSpPr>
          <p:cNvPr id="20" name="Rectangle 20"/>
          <p:cNvSpPr>
            <a:spLocks noGrp="1"/>
          </p:cNvSpPr>
          <p:nvPr>
            <p:ph type="ftr" sz="quarter" idx="23"/>
          </p:nvPr>
        </p:nvSpPr>
        <p:spPr/>
        <p:txBody>
          <a:bodyPr/>
          <a:lstStyle>
            <a:extLst/>
          </a:lstStyle>
          <a:p>
            <a:endParaRPr kumimoji="0" lang="ru-RU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5 сверху: 2 слева, 3 справ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2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pPr eaLnBrk="1" latinLnBrk="0" hangingPunct="1"/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23" name="Rectangle 8"/>
          <p:cNvSpPr>
            <a:spLocks noGrp="1"/>
          </p:cNvSpPr>
          <p:nvPr>
            <p:ph type="body" sz="quarter" idx="13" hasCustomPrompt="1"/>
          </p:nvPr>
        </p:nvSpPr>
        <p:spPr>
          <a:xfrm>
            <a:off x="304800" y="381000"/>
            <a:ext cx="3962400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lang="ru-RU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ru-RU"/>
              <a:t>Заголовок</a:t>
            </a:r>
          </a:p>
        </p:txBody>
      </p:sp>
      <p:sp>
        <p:nvSpPr>
          <p:cNvPr id="24" name="Rectangle 11"/>
          <p:cNvSpPr>
            <a:spLocks noGrp="1"/>
          </p:cNvSpPr>
          <p:nvPr>
            <p:ph sz="quarter" idx="15"/>
          </p:nvPr>
        </p:nvSpPr>
        <p:spPr>
          <a:xfrm>
            <a:off x="304800" y="609600"/>
            <a:ext cx="3962400" cy="2706624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/>
          </a:p>
        </p:txBody>
      </p:sp>
      <p:sp>
        <p:nvSpPr>
          <p:cNvPr id="25" name="Rectangle 8"/>
          <p:cNvSpPr>
            <a:spLocks noGrp="1"/>
          </p:cNvSpPr>
          <p:nvPr>
            <p:ph type="body" sz="quarter" idx="16" hasCustomPrompt="1"/>
          </p:nvPr>
        </p:nvSpPr>
        <p:spPr>
          <a:xfrm>
            <a:off x="301752" y="3319272"/>
            <a:ext cx="3965448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lang="ru-RU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ru-RU"/>
              <a:t>Заголовок</a:t>
            </a:r>
          </a:p>
        </p:txBody>
      </p:sp>
      <p:sp>
        <p:nvSpPr>
          <p:cNvPr id="26" name="Rectangle 11"/>
          <p:cNvSpPr>
            <a:spLocks noGrp="1"/>
          </p:cNvSpPr>
          <p:nvPr>
            <p:ph sz="quarter" idx="17"/>
          </p:nvPr>
        </p:nvSpPr>
        <p:spPr>
          <a:xfrm>
            <a:off x="301752" y="3547872"/>
            <a:ext cx="3965448" cy="2706624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/>
          </a:p>
        </p:txBody>
      </p:sp>
      <p:sp>
        <p:nvSpPr>
          <p:cNvPr id="28" name="Rectangle 8"/>
          <p:cNvSpPr>
            <a:spLocks noGrp="1"/>
          </p:cNvSpPr>
          <p:nvPr>
            <p:ph type="body" sz="quarter" idx="14" hasCustomPrompt="1"/>
          </p:nvPr>
        </p:nvSpPr>
        <p:spPr>
          <a:xfrm>
            <a:off x="4419600" y="381000"/>
            <a:ext cx="3962400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lang="ru-RU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ru-RU"/>
              <a:t>Заголовок</a:t>
            </a:r>
          </a:p>
        </p:txBody>
      </p:sp>
      <p:sp>
        <p:nvSpPr>
          <p:cNvPr id="29" name="Rectangle 11"/>
          <p:cNvSpPr>
            <a:spLocks noGrp="1"/>
          </p:cNvSpPr>
          <p:nvPr>
            <p:ph sz="quarter" idx="18"/>
          </p:nvPr>
        </p:nvSpPr>
        <p:spPr>
          <a:xfrm>
            <a:off x="4419600" y="609600"/>
            <a:ext cx="3962400" cy="1728216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/>
          </a:p>
        </p:txBody>
      </p:sp>
      <p:sp>
        <p:nvSpPr>
          <p:cNvPr id="31" name="Rectangle 8"/>
          <p:cNvSpPr>
            <a:spLocks noGrp="1"/>
          </p:cNvSpPr>
          <p:nvPr>
            <p:ph type="body" sz="quarter" idx="19" hasCustomPrompt="1"/>
          </p:nvPr>
        </p:nvSpPr>
        <p:spPr>
          <a:xfrm>
            <a:off x="4416552" y="2340864"/>
            <a:ext cx="3962400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lang="ru-RU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ru-RU"/>
              <a:t>Заголовок</a:t>
            </a:r>
          </a:p>
        </p:txBody>
      </p:sp>
      <p:sp>
        <p:nvSpPr>
          <p:cNvPr id="32" name="Rectangle 11"/>
          <p:cNvSpPr>
            <a:spLocks noGrp="1"/>
          </p:cNvSpPr>
          <p:nvPr>
            <p:ph sz="quarter" idx="20"/>
          </p:nvPr>
        </p:nvSpPr>
        <p:spPr>
          <a:xfrm>
            <a:off x="4416552" y="2569464"/>
            <a:ext cx="3962400" cy="1728216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/>
          </a:p>
        </p:txBody>
      </p:sp>
      <p:sp>
        <p:nvSpPr>
          <p:cNvPr id="33" name="Rectangle 8"/>
          <p:cNvSpPr>
            <a:spLocks noGrp="1"/>
          </p:cNvSpPr>
          <p:nvPr>
            <p:ph type="body" sz="quarter" idx="21" hasCustomPrompt="1"/>
          </p:nvPr>
        </p:nvSpPr>
        <p:spPr>
          <a:xfrm>
            <a:off x="4419600" y="4291584"/>
            <a:ext cx="3962400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lang="ru-RU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ru-RU"/>
              <a:t>Заголовок</a:t>
            </a:r>
          </a:p>
        </p:txBody>
      </p:sp>
      <p:sp>
        <p:nvSpPr>
          <p:cNvPr id="34" name="Rectangle 11"/>
          <p:cNvSpPr>
            <a:spLocks noGrp="1"/>
          </p:cNvSpPr>
          <p:nvPr>
            <p:ph sz="quarter" idx="22"/>
          </p:nvPr>
        </p:nvSpPr>
        <p:spPr>
          <a:xfrm>
            <a:off x="4419600" y="4520184"/>
            <a:ext cx="3962400" cy="1728216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/>
          </a:p>
        </p:txBody>
      </p:sp>
      <p:sp>
        <p:nvSpPr>
          <p:cNvPr id="16" name="Rectangle 16"/>
          <p:cNvSpPr>
            <a:spLocks noGrp="1"/>
          </p:cNvSpPr>
          <p:nvPr>
            <p:ph type="dt" sz="half" idx="23"/>
          </p:nvPr>
        </p:nvSpPr>
        <p:spPr/>
        <p:txBody>
          <a:bodyPr/>
          <a:lstStyle>
            <a:extLst/>
          </a:lstStyle>
          <a:p>
            <a:pPr algn="r"/>
            <a:fld id="{29ED4C97-3C5D-482A-99AD-AD992C3024DE}" type="datetime1">
              <a:rPr/>
              <a:pPr algn="r"/>
              <a:t>6/28/2006</a:t>
            </a:fld>
            <a:endParaRPr kumimoji="0" lang="ru-RU"/>
          </a:p>
        </p:txBody>
      </p:sp>
      <p:sp>
        <p:nvSpPr>
          <p:cNvPr id="17" name="Rectangle 17"/>
          <p:cNvSpPr>
            <a:spLocks noGrp="1"/>
          </p:cNvSpPr>
          <p:nvPr>
            <p:ph type="sldNum" sz="quarter" idx="24"/>
          </p:nvPr>
        </p:nvSpPr>
        <p:spPr/>
        <p:txBody>
          <a:bodyPr/>
          <a:lstStyle>
            <a:extLst/>
          </a:lstStyle>
          <a:p>
            <a:pPr algn="r"/>
            <a:fld id="{256D3EEF-DE4E-429D-8EC4-DDC531AFF587}" type="slidenum">
              <a:rPr kumimoji="0" lang="ru-RU" sz="1000"/>
              <a:pPr algn="r"/>
              <a:t>‹#›</a:t>
            </a:fld>
            <a:endParaRPr kumimoji="0" lang="ru-RU"/>
          </a:p>
        </p:txBody>
      </p:sp>
      <p:sp>
        <p:nvSpPr>
          <p:cNvPr id="18" name="Rectangle 18"/>
          <p:cNvSpPr>
            <a:spLocks noGrp="1"/>
          </p:cNvSpPr>
          <p:nvPr>
            <p:ph type="ftr" sz="quarter" idx="25"/>
          </p:nvPr>
        </p:nvSpPr>
        <p:spPr/>
        <p:txBody>
          <a:bodyPr/>
          <a:lstStyle>
            <a:extLst/>
          </a:lstStyle>
          <a:p>
            <a:endParaRPr kumimoji="0" lang="ru-RU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5 сверху: 3 слева, 2 справ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pPr eaLnBrk="1" latinLnBrk="0" hangingPunct="1"/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21" name="Rectangle 8"/>
          <p:cNvSpPr>
            <a:spLocks noGrp="1"/>
          </p:cNvSpPr>
          <p:nvPr>
            <p:ph type="body" sz="quarter" idx="14" hasCustomPrompt="1"/>
          </p:nvPr>
        </p:nvSpPr>
        <p:spPr>
          <a:xfrm>
            <a:off x="307848" y="381000"/>
            <a:ext cx="3962400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lang="ru-RU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ru-RU"/>
              <a:t>Заголовок</a:t>
            </a:r>
          </a:p>
        </p:txBody>
      </p:sp>
      <p:sp>
        <p:nvSpPr>
          <p:cNvPr id="22" name="Rectangle 11"/>
          <p:cNvSpPr>
            <a:spLocks noGrp="1"/>
          </p:cNvSpPr>
          <p:nvPr>
            <p:ph sz="quarter" idx="16"/>
          </p:nvPr>
        </p:nvSpPr>
        <p:spPr>
          <a:xfrm>
            <a:off x="307848" y="609600"/>
            <a:ext cx="3962400" cy="1728216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/>
          </a:p>
        </p:txBody>
      </p:sp>
      <p:sp>
        <p:nvSpPr>
          <p:cNvPr id="25" name="Rectangle 8"/>
          <p:cNvSpPr>
            <a:spLocks noGrp="1"/>
          </p:cNvSpPr>
          <p:nvPr>
            <p:ph type="body" sz="quarter" idx="17" hasCustomPrompt="1"/>
          </p:nvPr>
        </p:nvSpPr>
        <p:spPr>
          <a:xfrm>
            <a:off x="304800" y="2340864"/>
            <a:ext cx="3962400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lang="ru-RU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ru-RU"/>
              <a:t>Заголовок</a:t>
            </a:r>
          </a:p>
        </p:txBody>
      </p:sp>
      <p:sp>
        <p:nvSpPr>
          <p:cNvPr id="26" name="Rectangle 11"/>
          <p:cNvSpPr>
            <a:spLocks noGrp="1"/>
          </p:cNvSpPr>
          <p:nvPr>
            <p:ph sz="quarter" idx="18"/>
          </p:nvPr>
        </p:nvSpPr>
        <p:spPr>
          <a:xfrm>
            <a:off x="304800" y="2569464"/>
            <a:ext cx="3962400" cy="1728216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/>
          </a:p>
        </p:txBody>
      </p:sp>
      <p:sp>
        <p:nvSpPr>
          <p:cNvPr id="27" name="Rectangle 8"/>
          <p:cNvSpPr>
            <a:spLocks noGrp="1"/>
          </p:cNvSpPr>
          <p:nvPr>
            <p:ph type="body" sz="quarter" idx="19" hasCustomPrompt="1"/>
          </p:nvPr>
        </p:nvSpPr>
        <p:spPr>
          <a:xfrm>
            <a:off x="307848" y="4291584"/>
            <a:ext cx="3962400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lang="ru-RU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ru-RU"/>
              <a:t>Заголовок</a:t>
            </a:r>
          </a:p>
        </p:txBody>
      </p:sp>
      <p:sp>
        <p:nvSpPr>
          <p:cNvPr id="28" name="Rectangle 11"/>
          <p:cNvSpPr>
            <a:spLocks noGrp="1"/>
          </p:cNvSpPr>
          <p:nvPr>
            <p:ph sz="quarter" idx="20"/>
          </p:nvPr>
        </p:nvSpPr>
        <p:spPr>
          <a:xfrm>
            <a:off x="307848" y="4520184"/>
            <a:ext cx="3962400" cy="1728216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/>
          </a:p>
        </p:txBody>
      </p:sp>
      <p:sp>
        <p:nvSpPr>
          <p:cNvPr id="12" name="Rectangle 8"/>
          <p:cNvSpPr>
            <a:spLocks noGrp="1"/>
          </p:cNvSpPr>
          <p:nvPr>
            <p:ph type="body" sz="quarter" idx="21" hasCustomPrompt="1"/>
          </p:nvPr>
        </p:nvSpPr>
        <p:spPr>
          <a:xfrm>
            <a:off x="4419600" y="381000"/>
            <a:ext cx="3962400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lang="ru-RU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ru-RU"/>
              <a:t>Заголовок</a:t>
            </a:r>
          </a:p>
        </p:txBody>
      </p:sp>
      <p:sp>
        <p:nvSpPr>
          <p:cNvPr id="13" name="Rectangle 11"/>
          <p:cNvSpPr>
            <a:spLocks noGrp="1"/>
          </p:cNvSpPr>
          <p:nvPr>
            <p:ph sz="quarter" idx="22"/>
          </p:nvPr>
        </p:nvSpPr>
        <p:spPr>
          <a:xfrm>
            <a:off x="4419600" y="609600"/>
            <a:ext cx="3962400" cy="2706624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/>
          </a:p>
        </p:txBody>
      </p:sp>
      <p:sp>
        <p:nvSpPr>
          <p:cNvPr id="15" name="Rectangle 8"/>
          <p:cNvSpPr>
            <a:spLocks noGrp="1"/>
          </p:cNvSpPr>
          <p:nvPr>
            <p:ph type="body" sz="quarter" idx="23" hasCustomPrompt="1"/>
          </p:nvPr>
        </p:nvSpPr>
        <p:spPr>
          <a:xfrm>
            <a:off x="4416552" y="3319272"/>
            <a:ext cx="3965448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lang="ru-RU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ru-RU"/>
              <a:t>Заголовок</a:t>
            </a:r>
          </a:p>
        </p:txBody>
      </p:sp>
      <p:sp>
        <p:nvSpPr>
          <p:cNvPr id="16" name="Rectangle 11"/>
          <p:cNvSpPr>
            <a:spLocks noGrp="1"/>
          </p:cNvSpPr>
          <p:nvPr>
            <p:ph sz="quarter" idx="24"/>
          </p:nvPr>
        </p:nvSpPr>
        <p:spPr>
          <a:xfrm>
            <a:off x="4416552" y="3547872"/>
            <a:ext cx="3965448" cy="2706624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/>
          </a:p>
        </p:txBody>
      </p:sp>
      <p:sp>
        <p:nvSpPr>
          <p:cNvPr id="17" name="Rectangle 17"/>
          <p:cNvSpPr>
            <a:spLocks noGrp="1"/>
          </p:cNvSpPr>
          <p:nvPr>
            <p:ph type="dt" sz="half" idx="25"/>
          </p:nvPr>
        </p:nvSpPr>
        <p:spPr/>
        <p:txBody>
          <a:bodyPr/>
          <a:lstStyle>
            <a:extLst/>
          </a:lstStyle>
          <a:p>
            <a:pPr algn="r"/>
            <a:fld id="{3EF8FEE9-63ED-4C1B-8C25-9B47C2DA1E72}" type="datetime1">
              <a:rPr/>
              <a:pPr algn="r"/>
              <a:t>6/28/2006</a:t>
            </a:fld>
            <a:endParaRPr kumimoji="0" lang="ru-RU"/>
          </a:p>
        </p:txBody>
      </p:sp>
      <p:sp>
        <p:nvSpPr>
          <p:cNvPr id="18" name="Rectangle 18"/>
          <p:cNvSpPr>
            <a:spLocks noGrp="1"/>
          </p:cNvSpPr>
          <p:nvPr>
            <p:ph type="sldNum" sz="quarter" idx="26"/>
          </p:nvPr>
        </p:nvSpPr>
        <p:spPr/>
        <p:txBody>
          <a:bodyPr/>
          <a:lstStyle>
            <a:extLst/>
          </a:lstStyle>
          <a:p>
            <a:pPr algn="r"/>
            <a:fld id="{256D3EEF-DE4E-429D-8EC4-DDC531AFF587}" type="slidenum">
              <a:rPr kumimoji="0" lang="ru-RU" sz="1000"/>
              <a:pPr algn="r"/>
              <a:t>‹#›</a:t>
            </a:fld>
            <a:endParaRPr kumimoji="0" lang="ru-RU"/>
          </a:p>
        </p:txBody>
      </p:sp>
      <p:sp>
        <p:nvSpPr>
          <p:cNvPr id="23" name="Rectangle 23"/>
          <p:cNvSpPr>
            <a:spLocks noGrp="1"/>
          </p:cNvSpPr>
          <p:nvPr>
            <p:ph type="ftr" sz="quarter" idx="27"/>
          </p:nvPr>
        </p:nvSpPr>
        <p:spPr/>
        <p:txBody>
          <a:bodyPr/>
          <a:lstStyle>
            <a:extLst/>
          </a:lstStyle>
          <a:p>
            <a:endParaRPr kumimoji="0" lang="ru-RU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Надгробные плиты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pPr eaLnBrk="1" latinLnBrk="0" hangingPunct="1"/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9" name="Rectangle 6"/>
          <p:cNvSpPr/>
          <p:nvPr/>
        </p:nvSpPr>
        <p:spPr>
          <a:xfrm>
            <a:off x="1371600" y="1447800"/>
            <a:ext cx="1676400" cy="2057400"/>
          </a:xfrm>
          <a:prstGeom prst="rect">
            <a:avLst/>
          </a:prstGeom>
          <a:ln w="76200" cap="sq" cmpd="thickThin" algn="ctr">
            <a:solidFill>
              <a:schemeClr val="accent6"/>
            </a:solidFill>
            <a:prstDash val="solid"/>
            <a:round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/>
            <a:endParaRPr kumimoji="0" lang="ru-RU"/>
          </a:p>
        </p:txBody>
      </p:sp>
      <p:sp>
        <p:nvSpPr>
          <p:cNvPr id="8" name="Rectangle 6"/>
          <p:cNvSpPr/>
          <p:nvPr/>
        </p:nvSpPr>
        <p:spPr>
          <a:xfrm>
            <a:off x="1371600" y="3886200"/>
            <a:ext cx="1676400" cy="2057400"/>
          </a:xfrm>
          <a:prstGeom prst="rect">
            <a:avLst/>
          </a:prstGeom>
          <a:ln w="76200" cap="sq" cmpd="thickThin" algn="ctr">
            <a:solidFill>
              <a:schemeClr val="accent6"/>
            </a:solidFill>
            <a:prstDash val="solid"/>
            <a:round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/>
            <a:endParaRPr kumimoji="0" lang="ru-RU"/>
          </a:p>
        </p:txBody>
      </p:sp>
      <p:sp>
        <p:nvSpPr>
          <p:cNvPr id="26" name="Rectangle 6"/>
          <p:cNvSpPr/>
          <p:nvPr/>
        </p:nvSpPr>
        <p:spPr>
          <a:xfrm>
            <a:off x="3505200" y="1447800"/>
            <a:ext cx="1676400" cy="2057400"/>
          </a:xfrm>
          <a:prstGeom prst="rect">
            <a:avLst/>
          </a:prstGeom>
          <a:ln w="76200" cap="sq" cmpd="thickThin" algn="ctr">
            <a:solidFill>
              <a:schemeClr val="accent6"/>
            </a:solidFill>
            <a:prstDash val="solid"/>
            <a:round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/>
            <a:endParaRPr kumimoji="0" lang="ru-RU"/>
          </a:p>
        </p:txBody>
      </p:sp>
      <p:sp>
        <p:nvSpPr>
          <p:cNvPr id="25" name="Rectangle 6"/>
          <p:cNvSpPr/>
          <p:nvPr/>
        </p:nvSpPr>
        <p:spPr>
          <a:xfrm>
            <a:off x="3505200" y="3886200"/>
            <a:ext cx="1676400" cy="2057400"/>
          </a:xfrm>
          <a:prstGeom prst="rect">
            <a:avLst/>
          </a:prstGeom>
          <a:ln w="76200" cap="sq" cmpd="thickThin" algn="ctr">
            <a:solidFill>
              <a:schemeClr val="accent6"/>
            </a:solidFill>
            <a:prstDash val="solid"/>
            <a:round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/>
            <a:endParaRPr kumimoji="0" lang="ru-RU"/>
          </a:p>
        </p:txBody>
      </p:sp>
      <p:sp>
        <p:nvSpPr>
          <p:cNvPr id="31" name="Rectangle 6"/>
          <p:cNvSpPr/>
          <p:nvPr/>
        </p:nvSpPr>
        <p:spPr>
          <a:xfrm>
            <a:off x="5638800" y="1447800"/>
            <a:ext cx="1676400" cy="2057400"/>
          </a:xfrm>
          <a:prstGeom prst="rect">
            <a:avLst/>
          </a:prstGeom>
          <a:ln w="76200" cap="sq" cmpd="thickThin" algn="ctr">
            <a:solidFill>
              <a:schemeClr val="accent6"/>
            </a:solidFill>
            <a:prstDash val="solid"/>
            <a:round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/>
            <a:endParaRPr kumimoji="0" lang="ru-RU"/>
          </a:p>
        </p:txBody>
      </p:sp>
      <p:sp>
        <p:nvSpPr>
          <p:cNvPr id="3" name="Rectangle 6"/>
          <p:cNvSpPr/>
          <p:nvPr/>
        </p:nvSpPr>
        <p:spPr>
          <a:xfrm>
            <a:off x="5638800" y="3886200"/>
            <a:ext cx="1676400" cy="2057400"/>
          </a:xfrm>
          <a:prstGeom prst="rect">
            <a:avLst/>
          </a:prstGeom>
          <a:ln w="76200" cap="sq" cmpd="thickThin" algn="ctr">
            <a:solidFill>
              <a:schemeClr val="accent6"/>
            </a:solidFill>
            <a:prstDash val="solid"/>
            <a:round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/>
            <a:endParaRPr kumimoji="0" lang="ru-RU"/>
          </a:p>
        </p:txBody>
      </p:sp>
      <p:sp>
        <p:nvSpPr>
          <p:cNvPr id="24" name="Rectangle 10"/>
          <p:cNvSpPr>
            <a:spLocks noGrp="1"/>
          </p:cNvSpPr>
          <p:nvPr>
            <p:ph type="pic" sz="quarter" idx="13" hasCustomPrompt="1"/>
          </p:nvPr>
        </p:nvSpPr>
        <p:spPr>
          <a:xfrm>
            <a:off x="1524000" y="1600200"/>
            <a:ext cx="1371600" cy="685800"/>
          </a:xfrm>
        </p:spPr>
        <p:txBody>
          <a:bodyPr/>
          <a:lstStyle>
            <a:extLst/>
          </a:lstStyle>
          <a:p>
            <a:r>
              <a:rPr kumimoji="0" lang="ru-RU" baseline="0"/>
              <a:t>Эмблема компании</a:t>
            </a:r>
            <a:endParaRPr kumimoji="0" lang="ru-RU"/>
          </a:p>
        </p:txBody>
      </p:sp>
      <p:sp>
        <p:nvSpPr>
          <p:cNvPr id="19" name="Rectangle 10"/>
          <p:cNvSpPr>
            <a:spLocks noGrp="1"/>
          </p:cNvSpPr>
          <p:nvPr>
            <p:ph type="pic" sz="quarter" idx="29" hasCustomPrompt="1"/>
          </p:nvPr>
        </p:nvSpPr>
        <p:spPr>
          <a:xfrm>
            <a:off x="1524000" y="4038600"/>
            <a:ext cx="1371600" cy="685800"/>
          </a:xfrm>
        </p:spPr>
        <p:txBody>
          <a:bodyPr/>
          <a:lstStyle>
            <a:extLst/>
          </a:lstStyle>
          <a:p>
            <a:r>
              <a:rPr kumimoji="0" lang="ru-RU" baseline="0"/>
              <a:t>Эмблема компании</a:t>
            </a:r>
            <a:endParaRPr kumimoji="0" lang="ru-RU"/>
          </a:p>
        </p:txBody>
      </p:sp>
      <p:sp>
        <p:nvSpPr>
          <p:cNvPr id="27" name="Rectangle 10"/>
          <p:cNvSpPr>
            <a:spLocks noGrp="1"/>
          </p:cNvSpPr>
          <p:nvPr>
            <p:ph type="pic" sz="quarter" idx="17" hasCustomPrompt="1"/>
          </p:nvPr>
        </p:nvSpPr>
        <p:spPr>
          <a:xfrm>
            <a:off x="3657600" y="1600200"/>
            <a:ext cx="1371600" cy="685800"/>
          </a:xfrm>
        </p:spPr>
        <p:txBody>
          <a:bodyPr/>
          <a:lstStyle>
            <a:extLst/>
          </a:lstStyle>
          <a:p>
            <a:r>
              <a:rPr kumimoji="0" lang="ru-RU" baseline="0"/>
              <a:t>Эмблема компании</a:t>
            </a:r>
            <a:endParaRPr kumimoji="0" lang="ru-RU"/>
          </a:p>
        </p:txBody>
      </p:sp>
      <p:sp>
        <p:nvSpPr>
          <p:cNvPr id="11" name="Rectangle 10"/>
          <p:cNvSpPr>
            <a:spLocks noGrp="1"/>
          </p:cNvSpPr>
          <p:nvPr>
            <p:ph type="pic" sz="quarter" idx="30" hasCustomPrompt="1"/>
          </p:nvPr>
        </p:nvSpPr>
        <p:spPr>
          <a:xfrm>
            <a:off x="3657600" y="4038600"/>
            <a:ext cx="1371600" cy="685800"/>
          </a:xfrm>
        </p:spPr>
        <p:txBody>
          <a:bodyPr/>
          <a:lstStyle>
            <a:extLst/>
          </a:lstStyle>
          <a:p>
            <a:r>
              <a:rPr kumimoji="0" lang="ru-RU" baseline="0"/>
              <a:t>Эмблема компании</a:t>
            </a:r>
            <a:endParaRPr kumimoji="0" lang="ru-RU"/>
          </a:p>
        </p:txBody>
      </p:sp>
      <p:sp>
        <p:nvSpPr>
          <p:cNvPr id="4" name="Rectangle 10"/>
          <p:cNvSpPr>
            <a:spLocks noGrp="1"/>
          </p:cNvSpPr>
          <p:nvPr>
            <p:ph type="pic" sz="quarter" idx="21" hasCustomPrompt="1"/>
          </p:nvPr>
        </p:nvSpPr>
        <p:spPr>
          <a:xfrm>
            <a:off x="5791200" y="1600200"/>
            <a:ext cx="1371600" cy="685800"/>
          </a:xfrm>
        </p:spPr>
        <p:txBody>
          <a:bodyPr/>
          <a:lstStyle>
            <a:extLst/>
          </a:lstStyle>
          <a:p>
            <a:r>
              <a:rPr kumimoji="0" lang="ru-RU" baseline="0"/>
              <a:t>Эмблема компании</a:t>
            </a:r>
            <a:endParaRPr kumimoji="0" lang="ru-RU"/>
          </a:p>
        </p:txBody>
      </p:sp>
      <p:sp>
        <p:nvSpPr>
          <p:cNvPr id="15" name="Rectangle 10"/>
          <p:cNvSpPr>
            <a:spLocks noGrp="1"/>
          </p:cNvSpPr>
          <p:nvPr>
            <p:ph type="pic" sz="quarter" idx="31" hasCustomPrompt="1"/>
          </p:nvPr>
        </p:nvSpPr>
        <p:spPr>
          <a:xfrm>
            <a:off x="5791200" y="4038600"/>
            <a:ext cx="1371600" cy="685800"/>
          </a:xfrm>
        </p:spPr>
        <p:txBody>
          <a:bodyPr/>
          <a:lstStyle>
            <a:extLst/>
          </a:lstStyle>
          <a:p>
            <a:r>
              <a:rPr kumimoji="0" lang="ru-RU" baseline="0"/>
              <a:t>Эмблема компании</a:t>
            </a:r>
            <a:endParaRPr kumimoji="0" lang="ru-RU"/>
          </a:p>
        </p:txBody>
      </p:sp>
      <p:sp>
        <p:nvSpPr>
          <p:cNvPr id="7" name="Rectangle 12"/>
          <p:cNvSpPr>
            <a:spLocks noGrp="1"/>
          </p:cNvSpPr>
          <p:nvPr>
            <p:ph type="body" sz="quarter" idx="14" hasCustomPrompt="1"/>
          </p:nvPr>
        </p:nvSpPr>
        <p:spPr>
          <a:xfrm>
            <a:off x="1524000" y="2895600"/>
            <a:ext cx="1371600" cy="304800"/>
          </a:xfrm>
        </p:spPr>
        <p:txBody>
          <a:bodyPr anchor="ctr"/>
          <a:lstStyle>
            <a:lvl1pPr algn="ctr" eaLnBrk="1" latinLnBrk="0" hangingPunct="1">
              <a:defRPr kumimoji="0" lang="ru-RU" b="1"/>
            </a:lvl1pPr>
            <a:extLst/>
          </a:lstStyle>
          <a:p>
            <a:pPr lvl="0"/>
            <a:r>
              <a:rPr kumimoji="0" lang="ru-RU"/>
              <a:t>Сумма</a:t>
            </a:r>
          </a:p>
        </p:txBody>
      </p:sp>
      <p:sp>
        <p:nvSpPr>
          <p:cNvPr id="28" name="Rectangle 12"/>
          <p:cNvSpPr>
            <a:spLocks noGrp="1"/>
          </p:cNvSpPr>
          <p:nvPr>
            <p:ph type="body" sz="quarter" idx="33" hasCustomPrompt="1"/>
          </p:nvPr>
        </p:nvSpPr>
        <p:spPr>
          <a:xfrm>
            <a:off x="1524000" y="5334000"/>
            <a:ext cx="1371600" cy="304800"/>
          </a:xfrm>
        </p:spPr>
        <p:txBody>
          <a:bodyPr anchor="ctr"/>
          <a:lstStyle>
            <a:lvl1pPr algn="ctr" eaLnBrk="1" latinLnBrk="0" hangingPunct="1">
              <a:defRPr kumimoji="0" lang="ru-RU" b="1"/>
            </a:lvl1pPr>
            <a:extLst/>
          </a:lstStyle>
          <a:p>
            <a:pPr lvl="0"/>
            <a:r>
              <a:rPr kumimoji="0" lang="ru-RU"/>
              <a:t>Сумма</a:t>
            </a:r>
          </a:p>
        </p:txBody>
      </p:sp>
      <p:sp>
        <p:nvSpPr>
          <p:cNvPr id="30" name="Rectangle 12"/>
          <p:cNvSpPr>
            <a:spLocks noGrp="1"/>
          </p:cNvSpPr>
          <p:nvPr>
            <p:ph type="body" sz="quarter" idx="18" hasCustomPrompt="1"/>
          </p:nvPr>
        </p:nvSpPr>
        <p:spPr>
          <a:xfrm>
            <a:off x="3657600" y="2895600"/>
            <a:ext cx="1371600" cy="304800"/>
          </a:xfrm>
        </p:spPr>
        <p:txBody>
          <a:bodyPr anchor="ctr"/>
          <a:lstStyle>
            <a:lvl1pPr algn="ctr" eaLnBrk="1" latinLnBrk="0" hangingPunct="1">
              <a:defRPr kumimoji="0" lang="ru-RU" b="1"/>
            </a:lvl1pPr>
            <a:extLst/>
          </a:lstStyle>
          <a:p>
            <a:pPr lvl="0"/>
            <a:r>
              <a:rPr kumimoji="0" lang="ru-RU"/>
              <a:t>Сумма</a:t>
            </a:r>
          </a:p>
        </p:txBody>
      </p:sp>
      <p:sp>
        <p:nvSpPr>
          <p:cNvPr id="13" name="Rectangle 12"/>
          <p:cNvSpPr>
            <a:spLocks noGrp="1"/>
          </p:cNvSpPr>
          <p:nvPr>
            <p:ph type="body" sz="quarter" idx="34" hasCustomPrompt="1"/>
          </p:nvPr>
        </p:nvSpPr>
        <p:spPr>
          <a:xfrm>
            <a:off x="3657600" y="5334000"/>
            <a:ext cx="1371600" cy="304800"/>
          </a:xfrm>
        </p:spPr>
        <p:txBody>
          <a:bodyPr anchor="ctr"/>
          <a:lstStyle>
            <a:lvl1pPr algn="ctr" eaLnBrk="1" latinLnBrk="0" hangingPunct="1">
              <a:defRPr kumimoji="0" lang="ru-RU" b="1"/>
            </a:lvl1pPr>
            <a:extLst/>
          </a:lstStyle>
          <a:p>
            <a:pPr lvl="0"/>
            <a:r>
              <a:rPr kumimoji="0" lang="ru-RU"/>
              <a:t>Сумма</a:t>
            </a:r>
          </a:p>
        </p:txBody>
      </p:sp>
      <p:sp>
        <p:nvSpPr>
          <p:cNvPr id="14" name="Rectangle 12"/>
          <p:cNvSpPr>
            <a:spLocks noGrp="1"/>
          </p:cNvSpPr>
          <p:nvPr>
            <p:ph type="body" sz="quarter" idx="22" hasCustomPrompt="1"/>
          </p:nvPr>
        </p:nvSpPr>
        <p:spPr>
          <a:xfrm>
            <a:off x="5791200" y="2895600"/>
            <a:ext cx="1371600" cy="304800"/>
          </a:xfrm>
        </p:spPr>
        <p:txBody>
          <a:bodyPr anchor="ctr"/>
          <a:lstStyle>
            <a:lvl1pPr algn="ctr" eaLnBrk="1" latinLnBrk="0" hangingPunct="1">
              <a:defRPr kumimoji="0" lang="ru-RU" b="1"/>
            </a:lvl1pPr>
            <a:extLst/>
          </a:lstStyle>
          <a:p>
            <a:pPr lvl="0"/>
            <a:r>
              <a:rPr kumimoji="0" lang="ru-RU"/>
              <a:t>Сумма</a:t>
            </a:r>
          </a:p>
        </p:txBody>
      </p:sp>
      <p:sp>
        <p:nvSpPr>
          <p:cNvPr id="2" name="Rectangle 12"/>
          <p:cNvSpPr>
            <a:spLocks noGrp="1"/>
          </p:cNvSpPr>
          <p:nvPr>
            <p:ph type="body" sz="quarter" idx="35" hasCustomPrompt="1"/>
          </p:nvPr>
        </p:nvSpPr>
        <p:spPr>
          <a:xfrm>
            <a:off x="5791200" y="5334000"/>
            <a:ext cx="1371600" cy="304800"/>
          </a:xfrm>
        </p:spPr>
        <p:txBody>
          <a:bodyPr anchor="ctr"/>
          <a:lstStyle>
            <a:lvl1pPr algn="ctr" eaLnBrk="1" latinLnBrk="0" hangingPunct="1">
              <a:defRPr kumimoji="0" lang="ru-RU" b="1"/>
            </a:lvl1pPr>
            <a:extLst/>
          </a:lstStyle>
          <a:p>
            <a:pPr lvl="0"/>
            <a:r>
              <a:rPr kumimoji="0" lang="ru-RU"/>
              <a:t>Сумма</a:t>
            </a:r>
          </a:p>
        </p:txBody>
      </p:sp>
      <p:sp>
        <p:nvSpPr>
          <p:cNvPr id="44" name="Rectangle 11"/>
          <p:cNvSpPr>
            <a:spLocks noGrp="1"/>
          </p:cNvSpPr>
          <p:nvPr>
            <p:ph type="body" sz="quarter" idx="15" hasCustomPrompt="1"/>
          </p:nvPr>
        </p:nvSpPr>
        <p:spPr>
          <a:xfrm>
            <a:off x="1524000" y="3200400"/>
            <a:ext cx="1371600" cy="152400"/>
          </a:xfrm>
        </p:spPr>
        <p:txBody>
          <a:bodyPr anchor="ctr">
            <a:noAutofit/>
          </a:bodyPr>
          <a:lstStyle>
            <a:lvl1pPr algn="ctr" eaLnBrk="1" latinLnBrk="0" hangingPunct="1">
              <a:defRPr kumimoji="0" lang="ru-RU" sz="800" i="1"/>
            </a:lvl1pPr>
            <a:extLst/>
          </a:lstStyle>
          <a:p>
            <a:pPr lvl="0"/>
            <a:r>
              <a:rPr kumimoji="0" lang="ru-RU"/>
              <a:t>Дата</a:t>
            </a:r>
          </a:p>
        </p:txBody>
      </p:sp>
      <p:sp>
        <p:nvSpPr>
          <p:cNvPr id="35" name="Rectangle 11"/>
          <p:cNvSpPr>
            <a:spLocks noGrp="1"/>
          </p:cNvSpPr>
          <p:nvPr>
            <p:ph type="body" sz="quarter" idx="37" hasCustomPrompt="1"/>
          </p:nvPr>
        </p:nvSpPr>
        <p:spPr>
          <a:xfrm>
            <a:off x="1524000" y="5638800"/>
            <a:ext cx="1371600" cy="152400"/>
          </a:xfrm>
        </p:spPr>
        <p:txBody>
          <a:bodyPr anchor="ctr">
            <a:noAutofit/>
          </a:bodyPr>
          <a:lstStyle>
            <a:lvl1pPr algn="ctr" eaLnBrk="1" latinLnBrk="0" hangingPunct="1">
              <a:defRPr kumimoji="0" lang="ru-RU" sz="800" i="1"/>
            </a:lvl1pPr>
            <a:extLst/>
          </a:lstStyle>
          <a:p>
            <a:pPr lvl="0"/>
            <a:r>
              <a:rPr kumimoji="0" lang="ru-RU"/>
              <a:t>Дата</a:t>
            </a:r>
          </a:p>
        </p:txBody>
      </p:sp>
      <p:sp>
        <p:nvSpPr>
          <p:cNvPr id="34" name="Rectangle 11"/>
          <p:cNvSpPr>
            <a:spLocks noGrp="1"/>
          </p:cNvSpPr>
          <p:nvPr>
            <p:ph type="body" sz="quarter" idx="19" hasCustomPrompt="1"/>
          </p:nvPr>
        </p:nvSpPr>
        <p:spPr>
          <a:xfrm>
            <a:off x="3657600" y="3200400"/>
            <a:ext cx="1371600" cy="152400"/>
          </a:xfrm>
        </p:spPr>
        <p:txBody>
          <a:bodyPr anchor="ctr">
            <a:noAutofit/>
          </a:bodyPr>
          <a:lstStyle>
            <a:lvl1pPr algn="ctr" eaLnBrk="1" latinLnBrk="0" hangingPunct="1">
              <a:defRPr kumimoji="0" lang="ru-RU" sz="800" i="1"/>
            </a:lvl1pPr>
            <a:extLst/>
          </a:lstStyle>
          <a:p>
            <a:pPr lvl="0"/>
            <a:r>
              <a:rPr kumimoji="0" lang="ru-RU"/>
              <a:t>Дата</a:t>
            </a:r>
          </a:p>
        </p:txBody>
      </p:sp>
      <p:sp>
        <p:nvSpPr>
          <p:cNvPr id="40" name="Rectangle 11"/>
          <p:cNvSpPr>
            <a:spLocks noGrp="1"/>
          </p:cNvSpPr>
          <p:nvPr>
            <p:ph type="body" sz="quarter" idx="38" hasCustomPrompt="1"/>
          </p:nvPr>
        </p:nvSpPr>
        <p:spPr>
          <a:xfrm>
            <a:off x="3657600" y="5638800"/>
            <a:ext cx="1371600" cy="152400"/>
          </a:xfrm>
        </p:spPr>
        <p:txBody>
          <a:bodyPr anchor="ctr">
            <a:noAutofit/>
          </a:bodyPr>
          <a:lstStyle>
            <a:lvl1pPr algn="ctr" eaLnBrk="1" latinLnBrk="0" hangingPunct="1">
              <a:defRPr kumimoji="0" lang="ru-RU" sz="800" i="1"/>
            </a:lvl1pPr>
            <a:extLst/>
          </a:lstStyle>
          <a:p>
            <a:pPr lvl="0"/>
            <a:r>
              <a:rPr kumimoji="0" lang="ru-RU"/>
              <a:t>Дата</a:t>
            </a:r>
          </a:p>
        </p:txBody>
      </p:sp>
      <p:sp>
        <p:nvSpPr>
          <p:cNvPr id="38" name="Rectangle 11"/>
          <p:cNvSpPr>
            <a:spLocks noGrp="1"/>
          </p:cNvSpPr>
          <p:nvPr>
            <p:ph type="body" sz="quarter" idx="23" hasCustomPrompt="1"/>
          </p:nvPr>
        </p:nvSpPr>
        <p:spPr>
          <a:xfrm>
            <a:off x="5791200" y="3200400"/>
            <a:ext cx="1371600" cy="152400"/>
          </a:xfrm>
        </p:spPr>
        <p:txBody>
          <a:bodyPr anchor="ctr">
            <a:noAutofit/>
          </a:bodyPr>
          <a:lstStyle>
            <a:lvl1pPr algn="ctr" eaLnBrk="1" latinLnBrk="0" hangingPunct="1">
              <a:defRPr kumimoji="0" lang="ru-RU" sz="800" i="1"/>
            </a:lvl1pPr>
            <a:extLst/>
          </a:lstStyle>
          <a:p>
            <a:pPr lvl="0"/>
            <a:r>
              <a:rPr kumimoji="0" lang="ru-RU"/>
              <a:t>Дата</a:t>
            </a:r>
          </a:p>
        </p:txBody>
      </p:sp>
      <p:sp>
        <p:nvSpPr>
          <p:cNvPr id="33" name="Rectangle 11"/>
          <p:cNvSpPr>
            <a:spLocks noGrp="1"/>
          </p:cNvSpPr>
          <p:nvPr>
            <p:ph type="body" sz="quarter" idx="39" hasCustomPrompt="1"/>
          </p:nvPr>
        </p:nvSpPr>
        <p:spPr>
          <a:xfrm>
            <a:off x="5791200" y="5638800"/>
            <a:ext cx="1371600" cy="152400"/>
          </a:xfrm>
        </p:spPr>
        <p:txBody>
          <a:bodyPr anchor="ctr">
            <a:noAutofit/>
          </a:bodyPr>
          <a:lstStyle>
            <a:lvl1pPr algn="ctr" eaLnBrk="1" latinLnBrk="0" hangingPunct="1">
              <a:defRPr kumimoji="0" lang="ru-RU" sz="800" i="1"/>
            </a:lvl1pPr>
            <a:extLst/>
          </a:lstStyle>
          <a:p>
            <a:pPr lvl="0"/>
            <a:r>
              <a:rPr kumimoji="0" lang="ru-RU"/>
              <a:t>Дата</a:t>
            </a:r>
          </a:p>
        </p:txBody>
      </p:sp>
      <p:sp>
        <p:nvSpPr>
          <p:cNvPr id="5" name="Rectangle 14"/>
          <p:cNvSpPr>
            <a:spLocks noGrp="1"/>
          </p:cNvSpPr>
          <p:nvPr>
            <p:ph type="body" sz="quarter" idx="16" hasCustomPrompt="1"/>
          </p:nvPr>
        </p:nvSpPr>
        <p:spPr>
          <a:xfrm>
            <a:off x="1524000" y="2286000"/>
            <a:ext cx="1371600" cy="609600"/>
          </a:xfrm>
        </p:spPr>
        <p:txBody>
          <a:bodyPr anchor="ctr"/>
          <a:lstStyle>
            <a:lvl1pPr algn="ctr" eaLnBrk="1" latinLnBrk="0" hangingPunct="1">
              <a:defRPr kumimoji="0" lang="ru-RU" sz="800"/>
            </a:lvl1pPr>
            <a:extLst/>
          </a:lstStyle>
          <a:p>
            <a:pPr lvl="0"/>
            <a:r>
              <a:rPr kumimoji="0" lang="ru-RU"/>
              <a:t>Описание</a:t>
            </a:r>
          </a:p>
        </p:txBody>
      </p:sp>
      <p:sp>
        <p:nvSpPr>
          <p:cNvPr id="56" name="Rectangle 14"/>
          <p:cNvSpPr>
            <a:spLocks noGrp="1"/>
          </p:cNvSpPr>
          <p:nvPr>
            <p:ph type="body" sz="quarter" idx="41" hasCustomPrompt="1"/>
          </p:nvPr>
        </p:nvSpPr>
        <p:spPr>
          <a:xfrm>
            <a:off x="1524000" y="4724400"/>
            <a:ext cx="1371600" cy="609600"/>
          </a:xfrm>
        </p:spPr>
        <p:txBody>
          <a:bodyPr anchor="ctr"/>
          <a:lstStyle>
            <a:lvl1pPr algn="ctr" eaLnBrk="1" latinLnBrk="0" hangingPunct="1">
              <a:defRPr kumimoji="0" lang="ru-RU" sz="800"/>
            </a:lvl1pPr>
            <a:extLst/>
          </a:lstStyle>
          <a:p>
            <a:pPr lvl="0"/>
            <a:r>
              <a:rPr kumimoji="0" lang="ru-RU"/>
              <a:t>Описание</a:t>
            </a:r>
          </a:p>
        </p:txBody>
      </p:sp>
      <p:sp>
        <p:nvSpPr>
          <p:cNvPr id="62" name="Rectangle 14"/>
          <p:cNvSpPr>
            <a:spLocks noGrp="1"/>
          </p:cNvSpPr>
          <p:nvPr>
            <p:ph type="body" sz="quarter" idx="20" hasCustomPrompt="1"/>
          </p:nvPr>
        </p:nvSpPr>
        <p:spPr>
          <a:xfrm>
            <a:off x="3657600" y="2286000"/>
            <a:ext cx="1371600" cy="609600"/>
          </a:xfrm>
        </p:spPr>
        <p:txBody>
          <a:bodyPr anchor="ctr"/>
          <a:lstStyle>
            <a:lvl1pPr algn="ctr" eaLnBrk="1" latinLnBrk="0" hangingPunct="1">
              <a:defRPr kumimoji="0" lang="ru-RU" sz="800"/>
            </a:lvl1pPr>
            <a:extLst/>
          </a:lstStyle>
          <a:p>
            <a:pPr lvl="0"/>
            <a:r>
              <a:rPr kumimoji="0" lang="ru-RU"/>
              <a:t>Описание</a:t>
            </a:r>
          </a:p>
        </p:txBody>
      </p:sp>
      <p:sp>
        <p:nvSpPr>
          <p:cNvPr id="37" name="Rectangle 14"/>
          <p:cNvSpPr>
            <a:spLocks noGrp="1"/>
          </p:cNvSpPr>
          <p:nvPr>
            <p:ph type="body" sz="quarter" idx="42" hasCustomPrompt="1"/>
          </p:nvPr>
        </p:nvSpPr>
        <p:spPr>
          <a:xfrm>
            <a:off x="3657600" y="4724400"/>
            <a:ext cx="1371600" cy="609600"/>
          </a:xfrm>
        </p:spPr>
        <p:txBody>
          <a:bodyPr anchor="ctr"/>
          <a:lstStyle>
            <a:lvl1pPr algn="ctr" eaLnBrk="1" latinLnBrk="0" hangingPunct="1">
              <a:defRPr kumimoji="0" lang="ru-RU" sz="800"/>
            </a:lvl1pPr>
            <a:extLst/>
          </a:lstStyle>
          <a:p>
            <a:pPr lvl="0"/>
            <a:r>
              <a:rPr kumimoji="0" lang="ru-RU"/>
              <a:t>Описание</a:t>
            </a:r>
          </a:p>
        </p:txBody>
      </p:sp>
      <p:sp>
        <p:nvSpPr>
          <p:cNvPr id="41" name="Rectangle 14"/>
          <p:cNvSpPr>
            <a:spLocks noGrp="1"/>
          </p:cNvSpPr>
          <p:nvPr>
            <p:ph type="body" sz="quarter" idx="24" hasCustomPrompt="1"/>
          </p:nvPr>
        </p:nvSpPr>
        <p:spPr>
          <a:xfrm>
            <a:off x="5791200" y="2286000"/>
            <a:ext cx="1371600" cy="609600"/>
          </a:xfrm>
        </p:spPr>
        <p:txBody>
          <a:bodyPr anchor="ctr"/>
          <a:lstStyle>
            <a:lvl1pPr algn="ctr" eaLnBrk="1" latinLnBrk="0" hangingPunct="1">
              <a:defRPr kumimoji="0" lang="ru-RU" sz="800"/>
            </a:lvl1pPr>
            <a:extLst/>
          </a:lstStyle>
          <a:p>
            <a:pPr lvl="0"/>
            <a:r>
              <a:rPr kumimoji="0" lang="ru-RU"/>
              <a:t>Описание</a:t>
            </a:r>
          </a:p>
        </p:txBody>
      </p:sp>
      <p:sp>
        <p:nvSpPr>
          <p:cNvPr id="52" name="Rectangle 14"/>
          <p:cNvSpPr>
            <a:spLocks noGrp="1"/>
          </p:cNvSpPr>
          <p:nvPr>
            <p:ph type="body" sz="quarter" idx="43" hasCustomPrompt="1"/>
          </p:nvPr>
        </p:nvSpPr>
        <p:spPr>
          <a:xfrm>
            <a:off x="5791200" y="4724400"/>
            <a:ext cx="1371600" cy="609600"/>
          </a:xfrm>
        </p:spPr>
        <p:txBody>
          <a:bodyPr anchor="ctr"/>
          <a:lstStyle>
            <a:lvl1pPr algn="ctr" eaLnBrk="1" latinLnBrk="0" hangingPunct="1">
              <a:defRPr kumimoji="0" lang="ru-RU" sz="800"/>
            </a:lvl1pPr>
            <a:extLst/>
          </a:lstStyle>
          <a:p>
            <a:pPr lvl="0"/>
            <a:r>
              <a:rPr kumimoji="0" lang="ru-RU"/>
              <a:t>Описание</a:t>
            </a:r>
          </a:p>
        </p:txBody>
      </p:sp>
      <p:sp>
        <p:nvSpPr>
          <p:cNvPr id="39" name="Rectangle 51"/>
          <p:cNvSpPr>
            <a:spLocks noGrp="1"/>
          </p:cNvSpPr>
          <p:nvPr>
            <p:ph type="body" sz="quarter" idx="46"/>
          </p:nvPr>
        </p:nvSpPr>
        <p:spPr>
          <a:xfrm>
            <a:off x="304800" y="381000"/>
            <a:ext cx="8077200" cy="838200"/>
          </a:xfrm>
        </p:spPr>
        <p:txBody>
          <a:bodyPr/>
          <a:lstStyle>
            <a:lvl1pPr eaLnBrk="1" latinLnBrk="0" hangingPunct="1">
              <a:defRPr kumimoji="0" lang="ru-RU" sz="1200"/>
            </a:lvl1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</p:txBody>
      </p:sp>
      <p:sp>
        <p:nvSpPr>
          <p:cNvPr id="42" name="Rectangle 42"/>
          <p:cNvSpPr>
            <a:spLocks noGrp="1"/>
          </p:cNvSpPr>
          <p:nvPr>
            <p:ph type="dt" sz="half" idx="47"/>
          </p:nvPr>
        </p:nvSpPr>
        <p:spPr/>
        <p:txBody>
          <a:bodyPr/>
          <a:lstStyle>
            <a:extLst/>
          </a:lstStyle>
          <a:p>
            <a:pPr algn="r"/>
            <a:fld id="{E8BD303E-7304-41BE-B693-A76D7275A3B0}" type="datetime1">
              <a:rPr/>
              <a:pPr algn="r"/>
              <a:t>6/28/2006</a:t>
            </a:fld>
            <a:endParaRPr kumimoji="0" lang="ru-RU"/>
          </a:p>
        </p:txBody>
      </p:sp>
      <p:sp>
        <p:nvSpPr>
          <p:cNvPr id="43" name="Rectangle 43"/>
          <p:cNvSpPr>
            <a:spLocks noGrp="1"/>
          </p:cNvSpPr>
          <p:nvPr>
            <p:ph type="sldNum" sz="quarter" idx="48"/>
          </p:nvPr>
        </p:nvSpPr>
        <p:spPr/>
        <p:txBody>
          <a:bodyPr/>
          <a:lstStyle>
            <a:extLst/>
          </a:lstStyle>
          <a:p>
            <a:pPr algn="r"/>
            <a:fld id="{256D3EEF-DE4E-429D-8EC4-DDC531AFF587}" type="slidenum">
              <a:rPr kumimoji="0" lang="ru-RU" sz="1000"/>
              <a:pPr algn="r"/>
              <a:t>‹#›</a:t>
            </a:fld>
            <a:endParaRPr kumimoji="0" lang="ru-RU"/>
          </a:p>
        </p:txBody>
      </p:sp>
      <p:sp>
        <p:nvSpPr>
          <p:cNvPr id="45" name="Rectangle 45"/>
          <p:cNvSpPr>
            <a:spLocks noGrp="1"/>
          </p:cNvSpPr>
          <p:nvPr>
            <p:ph type="ftr" sz="quarter" idx="49"/>
          </p:nvPr>
        </p:nvSpPr>
        <p:spPr/>
        <p:txBody>
          <a:bodyPr/>
          <a:lstStyle>
            <a:extLst/>
          </a:lstStyle>
          <a:p>
            <a:endParaRPr kumimoji="0"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овестка д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pPr eaLnBrk="1" latinLnBrk="0" hangingPunct="1"/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7" name="Rectangle 37"/>
          <p:cNvSpPr>
            <a:spLocks noGrp="1"/>
          </p:cNvSpPr>
          <p:nvPr>
            <p:ph type="body" sz="quarter" idx="13" hasCustomPrompt="1"/>
          </p:nvPr>
        </p:nvSpPr>
        <p:spPr>
          <a:xfrm>
            <a:off x="310896" y="381000"/>
            <a:ext cx="7385304" cy="228600"/>
          </a:xfrm>
          <a:solidFill>
            <a:schemeClr val="tx2">
              <a:tint val="40000"/>
            </a:schemeClr>
          </a:solidFill>
        </p:spPr>
        <p:txBody>
          <a:bodyPr anchor="ctr"/>
          <a:lstStyle>
            <a:lvl1pPr eaLnBrk="1" latinLnBrk="0" hangingPunct="1">
              <a:buFontTx/>
              <a:buNone/>
              <a:defRPr kumimoji="0" lang="ru-RU" sz="1100"/>
            </a:lvl1pPr>
            <a:extLst/>
          </a:lstStyle>
          <a:p>
            <a:pPr lvl="0"/>
            <a:r>
              <a:rPr kumimoji="0" lang="ru-RU"/>
              <a:t>Пункт повестки дня</a:t>
            </a:r>
          </a:p>
        </p:txBody>
      </p:sp>
      <p:sp>
        <p:nvSpPr>
          <p:cNvPr id="43" name="Rectangle 37"/>
          <p:cNvSpPr>
            <a:spLocks noGrp="1"/>
          </p:cNvSpPr>
          <p:nvPr>
            <p:ph type="body" sz="quarter" idx="15" hasCustomPrompt="1"/>
          </p:nvPr>
        </p:nvSpPr>
        <p:spPr>
          <a:xfrm>
            <a:off x="304800" y="838200"/>
            <a:ext cx="7391400" cy="228600"/>
          </a:xfrm>
          <a:solidFill>
            <a:schemeClr val="tx2">
              <a:tint val="40000"/>
            </a:schemeClr>
          </a:solidFill>
        </p:spPr>
        <p:txBody>
          <a:bodyPr anchor="ctr"/>
          <a:lstStyle>
            <a:lvl1pPr eaLnBrk="1" latinLnBrk="0" hangingPunct="1">
              <a:buFontTx/>
              <a:buNone/>
              <a:defRPr kumimoji="0" lang="ru-RU" sz="1100"/>
            </a:lvl1pPr>
            <a:extLst/>
          </a:lstStyle>
          <a:p>
            <a:pPr lvl="0"/>
            <a:r>
              <a:rPr kumimoji="0" lang="ru-RU"/>
              <a:t>Пункт повестки дня</a:t>
            </a:r>
          </a:p>
        </p:txBody>
      </p:sp>
      <p:sp>
        <p:nvSpPr>
          <p:cNvPr id="41" name="Rectangle 37"/>
          <p:cNvSpPr>
            <a:spLocks noGrp="1"/>
          </p:cNvSpPr>
          <p:nvPr>
            <p:ph type="body" sz="quarter" idx="17" hasCustomPrompt="1"/>
          </p:nvPr>
        </p:nvSpPr>
        <p:spPr>
          <a:xfrm>
            <a:off x="310896" y="1295400"/>
            <a:ext cx="7385304" cy="228600"/>
          </a:xfrm>
          <a:solidFill>
            <a:schemeClr val="tx2">
              <a:tint val="40000"/>
            </a:schemeClr>
          </a:solidFill>
        </p:spPr>
        <p:txBody>
          <a:bodyPr anchor="ctr"/>
          <a:lstStyle>
            <a:lvl1pPr eaLnBrk="1" latinLnBrk="0" hangingPunct="1">
              <a:buFontTx/>
              <a:buNone/>
              <a:defRPr kumimoji="0" lang="ru-RU" sz="1100"/>
            </a:lvl1pPr>
            <a:extLst/>
          </a:lstStyle>
          <a:p>
            <a:pPr lvl="0"/>
            <a:r>
              <a:rPr kumimoji="0" lang="ru-RU"/>
              <a:t>Пункт повестки дня</a:t>
            </a:r>
          </a:p>
        </p:txBody>
      </p:sp>
      <p:sp>
        <p:nvSpPr>
          <p:cNvPr id="45" name="Rectangle 37"/>
          <p:cNvSpPr>
            <a:spLocks noGrp="1"/>
          </p:cNvSpPr>
          <p:nvPr>
            <p:ph type="body" sz="quarter" idx="19" hasCustomPrompt="1"/>
          </p:nvPr>
        </p:nvSpPr>
        <p:spPr>
          <a:xfrm>
            <a:off x="310896" y="1752600"/>
            <a:ext cx="7385304" cy="228600"/>
          </a:xfrm>
          <a:solidFill>
            <a:schemeClr val="tx2">
              <a:tint val="40000"/>
            </a:schemeClr>
          </a:solidFill>
        </p:spPr>
        <p:txBody>
          <a:bodyPr anchor="ctr"/>
          <a:lstStyle>
            <a:lvl1pPr eaLnBrk="1" latinLnBrk="0" hangingPunct="1">
              <a:buFontTx/>
              <a:buNone/>
              <a:defRPr kumimoji="0" lang="ru-RU" sz="1100" baseline="0"/>
            </a:lvl1pPr>
            <a:extLst/>
          </a:lstStyle>
          <a:p>
            <a:pPr lvl="0"/>
            <a:r>
              <a:rPr kumimoji="0" lang="ru-RU"/>
              <a:t>Пункт повестки дня</a:t>
            </a:r>
          </a:p>
        </p:txBody>
      </p:sp>
      <p:sp>
        <p:nvSpPr>
          <p:cNvPr id="47" name="Rectangle 37"/>
          <p:cNvSpPr>
            <a:spLocks noGrp="1"/>
          </p:cNvSpPr>
          <p:nvPr>
            <p:ph type="body" sz="quarter" idx="21" hasCustomPrompt="1"/>
          </p:nvPr>
        </p:nvSpPr>
        <p:spPr>
          <a:xfrm>
            <a:off x="310896" y="2209800"/>
            <a:ext cx="7385304" cy="228600"/>
          </a:xfrm>
          <a:solidFill>
            <a:schemeClr val="tx2">
              <a:tint val="40000"/>
            </a:schemeClr>
          </a:solidFill>
        </p:spPr>
        <p:txBody>
          <a:bodyPr anchor="ctr"/>
          <a:lstStyle>
            <a:lvl1pPr eaLnBrk="1" latinLnBrk="0" hangingPunct="1">
              <a:buFontTx/>
              <a:buNone/>
              <a:defRPr kumimoji="0" lang="ru-RU" sz="1100" baseline="0"/>
            </a:lvl1pPr>
            <a:extLst/>
          </a:lstStyle>
          <a:p>
            <a:pPr lvl="0"/>
            <a:r>
              <a:rPr kumimoji="0" lang="ru-RU"/>
              <a:t>Пункт повестки дня</a:t>
            </a:r>
          </a:p>
        </p:txBody>
      </p:sp>
      <p:sp>
        <p:nvSpPr>
          <p:cNvPr id="49" name="Rectangle 37"/>
          <p:cNvSpPr>
            <a:spLocks noGrp="1"/>
          </p:cNvSpPr>
          <p:nvPr>
            <p:ph type="body" sz="quarter" idx="23" hasCustomPrompt="1"/>
          </p:nvPr>
        </p:nvSpPr>
        <p:spPr>
          <a:xfrm>
            <a:off x="310896" y="2667000"/>
            <a:ext cx="7385304" cy="228600"/>
          </a:xfrm>
          <a:solidFill>
            <a:schemeClr val="tx2">
              <a:tint val="40000"/>
            </a:schemeClr>
          </a:solidFill>
        </p:spPr>
        <p:txBody>
          <a:bodyPr anchor="ctr"/>
          <a:lstStyle>
            <a:lvl1pPr eaLnBrk="1" latinLnBrk="0" hangingPunct="1">
              <a:buFontTx/>
              <a:buNone/>
              <a:defRPr kumimoji="0" lang="ru-RU" sz="1100"/>
            </a:lvl1pPr>
            <a:extLst/>
          </a:lstStyle>
          <a:p>
            <a:pPr lvl="0"/>
            <a:r>
              <a:rPr kumimoji="0" lang="ru-RU"/>
              <a:t>Пункт повестки дня</a:t>
            </a:r>
          </a:p>
        </p:txBody>
      </p:sp>
      <p:sp>
        <p:nvSpPr>
          <p:cNvPr id="51" name="Rectangle 37"/>
          <p:cNvSpPr>
            <a:spLocks noGrp="1"/>
          </p:cNvSpPr>
          <p:nvPr>
            <p:ph type="body" sz="quarter" idx="25" hasCustomPrompt="1"/>
          </p:nvPr>
        </p:nvSpPr>
        <p:spPr>
          <a:xfrm>
            <a:off x="310896" y="3124200"/>
            <a:ext cx="7385304" cy="228600"/>
          </a:xfrm>
          <a:solidFill>
            <a:schemeClr val="tx2">
              <a:tint val="40000"/>
            </a:schemeClr>
          </a:solidFill>
        </p:spPr>
        <p:txBody>
          <a:bodyPr anchor="ctr"/>
          <a:lstStyle>
            <a:lvl1pPr eaLnBrk="1" latinLnBrk="0" hangingPunct="1">
              <a:buFontTx/>
              <a:buNone/>
              <a:defRPr kumimoji="0" lang="ru-RU" sz="1100"/>
            </a:lvl1pPr>
            <a:extLst/>
          </a:lstStyle>
          <a:p>
            <a:pPr lvl="0"/>
            <a:r>
              <a:rPr kumimoji="0" lang="ru-RU"/>
              <a:t>Пункт повестки дня</a:t>
            </a:r>
          </a:p>
        </p:txBody>
      </p:sp>
      <p:sp>
        <p:nvSpPr>
          <p:cNvPr id="53" name="Rectangle 37"/>
          <p:cNvSpPr>
            <a:spLocks noGrp="1"/>
          </p:cNvSpPr>
          <p:nvPr>
            <p:ph type="body" sz="quarter" idx="27" hasCustomPrompt="1"/>
          </p:nvPr>
        </p:nvSpPr>
        <p:spPr>
          <a:xfrm>
            <a:off x="310896" y="3581400"/>
            <a:ext cx="7385304" cy="228600"/>
          </a:xfrm>
          <a:solidFill>
            <a:schemeClr val="tx2">
              <a:tint val="40000"/>
            </a:schemeClr>
          </a:solidFill>
        </p:spPr>
        <p:txBody>
          <a:bodyPr anchor="ctr"/>
          <a:lstStyle>
            <a:lvl1pPr eaLnBrk="1" latinLnBrk="0" hangingPunct="1">
              <a:buFontTx/>
              <a:buNone/>
              <a:defRPr kumimoji="0" lang="ru-RU" sz="1100"/>
            </a:lvl1pPr>
            <a:extLst/>
          </a:lstStyle>
          <a:p>
            <a:pPr lvl="0"/>
            <a:r>
              <a:rPr kumimoji="0" lang="ru-RU"/>
              <a:t>Пункт повестки дня</a:t>
            </a:r>
          </a:p>
        </p:txBody>
      </p:sp>
      <p:sp>
        <p:nvSpPr>
          <p:cNvPr id="55" name="Rectangle 37"/>
          <p:cNvSpPr>
            <a:spLocks noGrp="1"/>
          </p:cNvSpPr>
          <p:nvPr>
            <p:ph type="body" sz="quarter" idx="29" hasCustomPrompt="1"/>
          </p:nvPr>
        </p:nvSpPr>
        <p:spPr>
          <a:xfrm>
            <a:off x="310896" y="4038600"/>
            <a:ext cx="7385304" cy="228600"/>
          </a:xfrm>
          <a:solidFill>
            <a:schemeClr val="tx2">
              <a:tint val="40000"/>
            </a:schemeClr>
          </a:solidFill>
        </p:spPr>
        <p:txBody>
          <a:bodyPr anchor="ctr"/>
          <a:lstStyle>
            <a:lvl1pPr eaLnBrk="1" latinLnBrk="0" hangingPunct="1">
              <a:buFontTx/>
              <a:buNone/>
              <a:defRPr kumimoji="0" lang="ru-RU" sz="1100" baseline="0"/>
            </a:lvl1pPr>
            <a:extLst/>
          </a:lstStyle>
          <a:p>
            <a:pPr lvl="0"/>
            <a:r>
              <a:rPr kumimoji="0" lang="ru-RU"/>
              <a:t>Пункт повестки дня</a:t>
            </a:r>
          </a:p>
        </p:txBody>
      </p:sp>
      <p:sp>
        <p:nvSpPr>
          <p:cNvPr id="57" name="Rectangle 37"/>
          <p:cNvSpPr>
            <a:spLocks noGrp="1"/>
          </p:cNvSpPr>
          <p:nvPr>
            <p:ph type="body" sz="quarter" idx="31" hasCustomPrompt="1"/>
          </p:nvPr>
        </p:nvSpPr>
        <p:spPr>
          <a:xfrm>
            <a:off x="310896" y="4495800"/>
            <a:ext cx="7385304" cy="228600"/>
          </a:xfrm>
          <a:solidFill>
            <a:schemeClr val="tx2">
              <a:tint val="40000"/>
            </a:schemeClr>
          </a:solidFill>
        </p:spPr>
        <p:txBody>
          <a:bodyPr anchor="ctr"/>
          <a:lstStyle>
            <a:lvl1pPr eaLnBrk="1" latinLnBrk="0" hangingPunct="1">
              <a:buFontTx/>
              <a:buNone/>
              <a:defRPr kumimoji="0" lang="ru-RU" sz="1100"/>
            </a:lvl1pPr>
            <a:extLst/>
          </a:lstStyle>
          <a:p>
            <a:pPr lvl="0"/>
            <a:r>
              <a:rPr kumimoji="0" lang="ru-RU"/>
              <a:t>Пункт повестки дня</a:t>
            </a:r>
          </a:p>
        </p:txBody>
      </p:sp>
      <p:sp>
        <p:nvSpPr>
          <p:cNvPr id="26" name="Rectangle 37"/>
          <p:cNvSpPr>
            <a:spLocks noGrp="1"/>
          </p:cNvSpPr>
          <p:nvPr>
            <p:ph type="body" sz="quarter" idx="33" hasCustomPrompt="1"/>
          </p:nvPr>
        </p:nvSpPr>
        <p:spPr>
          <a:xfrm>
            <a:off x="310896" y="4953000"/>
            <a:ext cx="7385304" cy="228600"/>
          </a:xfrm>
          <a:solidFill>
            <a:schemeClr val="tx2">
              <a:tint val="40000"/>
            </a:schemeClr>
          </a:solidFill>
        </p:spPr>
        <p:txBody>
          <a:bodyPr anchor="ctr"/>
          <a:lstStyle>
            <a:lvl1pPr eaLnBrk="1" latinLnBrk="0" hangingPunct="1">
              <a:buFontTx/>
              <a:buNone/>
              <a:defRPr kumimoji="0" lang="ru-RU" sz="1100"/>
            </a:lvl1pPr>
            <a:extLst/>
          </a:lstStyle>
          <a:p>
            <a:pPr lvl="0"/>
            <a:r>
              <a:rPr kumimoji="0" lang="ru-RU"/>
              <a:t>Пункт повестки дня</a:t>
            </a:r>
          </a:p>
        </p:txBody>
      </p:sp>
      <p:sp>
        <p:nvSpPr>
          <p:cNvPr id="28" name="Rectangle 37"/>
          <p:cNvSpPr>
            <a:spLocks noGrp="1"/>
          </p:cNvSpPr>
          <p:nvPr>
            <p:ph type="body" sz="quarter" idx="35" hasCustomPrompt="1"/>
          </p:nvPr>
        </p:nvSpPr>
        <p:spPr>
          <a:xfrm>
            <a:off x="310896" y="5410200"/>
            <a:ext cx="7385304" cy="228600"/>
          </a:xfrm>
          <a:solidFill>
            <a:schemeClr val="tx2">
              <a:tint val="40000"/>
            </a:schemeClr>
          </a:solidFill>
        </p:spPr>
        <p:txBody>
          <a:bodyPr anchor="ctr"/>
          <a:lstStyle>
            <a:lvl1pPr eaLnBrk="1" latinLnBrk="0" hangingPunct="1">
              <a:buFontTx/>
              <a:buNone/>
              <a:defRPr kumimoji="0" lang="ru-RU" sz="1100"/>
            </a:lvl1pPr>
            <a:extLst/>
          </a:lstStyle>
          <a:p>
            <a:pPr lvl="0"/>
            <a:r>
              <a:rPr kumimoji="0" lang="ru-RU"/>
              <a:t>Пункт повестки дня</a:t>
            </a:r>
          </a:p>
        </p:txBody>
      </p:sp>
      <p:sp>
        <p:nvSpPr>
          <p:cNvPr id="98" name="Rectangle 37"/>
          <p:cNvSpPr>
            <a:spLocks noGrp="1"/>
          </p:cNvSpPr>
          <p:nvPr>
            <p:ph type="body" sz="quarter" idx="14" hasCustomPrompt="1"/>
          </p:nvPr>
        </p:nvSpPr>
        <p:spPr>
          <a:xfrm>
            <a:off x="7696200" y="381000"/>
            <a:ext cx="685800" cy="228600"/>
          </a:xfrm>
          <a:solidFill>
            <a:schemeClr val="accent6">
              <a:shade val="75000"/>
            </a:schemeClr>
          </a:solidFill>
        </p:spPr>
        <p:txBody>
          <a:bodyPr anchor="ctr"/>
          <a:lstStyle>
            <a:lvl1pPr algn="r" eaLnBrk="1" latinLnBrk="0" hangingPunct="1">
              <a:buFontTx/>
              <a:buNone/>
              <a:defRPr kumimoji="0" lang="ru-RU" sz="1100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ru-RU"/>
              <a:t>Стр.</a:t>
            </a:r>
          </a:p>
        </p:txBody>
      </p:sp>
      <p:sp>
        <p:nvSpPr>
          <p:cNvPr id="44" name="Rectangle 37"/>
          <p:cNvSpPr>
            <a:spLocks noGrp="1"/>
          </p:cNvSpPr>
          <p:nvPr>
            <p:ph type="body" sz="quarter" idx="16" hasCustomPrompt="1"/>
          </p:nvPr>
        </p:nvSpPr>
        <p:spPr>
          <a:xfrm>
            <a:off x="7696200" y="838200"/>
            <a:ext cx="685800" cy="228600"/>
          </a:xfrm>
          <a:solidFill>
            <a:schemeClr val="accent6">
              <a:shade val="75000"/>
            </a:schemeClr>
          </a:solidFill>
        </p:spPr>
        <p:txBody>
          <a:bodyPr anchor="ctr"/>
          <a:lstStyle>
            <a:lvl1pPr algn="r" eaLnBrk="1" latinLnBrk="0" hangingPunct="1">
              <a:buFontTx/>
              <a:buNone/>
              <a:defRPr kumimoji="0" lang="ru-RU" sz="1100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ru-RU"/>
              <a:t>Стр.</a:t>
            </a:r>
          </a:p>
        </p:txBody>
      </p:sp>
      <p:sp>
        <p:nvSpPr>
          <p:cNvPr id="42" name="Rectangle 37"/>
          <p:cNvSpPr>
            <a:spLocks noGrp="1"/>
          </p:cNvSpPr>
          <p:nvPr>
            <p:ph type="body" sz="quarter" idx="18" hasCustomPrompt="1"/>
          </p:nvPr>
        </p:nvSpPr>
        <p:spPr>
          <a:xfrm>
            <a:off x="7696200" y="1295400"/>
            <a:ext cx="685800" cy="228600"/>
          </a:xfrm>
          <a:solidFill>
            <a:schemeClr val="accent6">
              <a:shade val="75000"/>
            </a:schemeClr>
          </a:solidFill>
        </p:spPr>
        <p:txBody>
          <a:bodyPr anchor="ctr"/>
          <a:lstStyle>
            <a:lvl1pPr algn="r" eaLnBrk="1" latinLnBrk="0" hangingPunct="1">
              <a:buFontTx/>
              <a:buNone/>
              <a:defRPr kumimoji="0" lang="ru-RU" sz="1100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ru-RU"/>
              <a:t>Стр.</a:t>
            </a:r>
          </a:p>
        </p:txBody>
      </p:sp>
      <p:sp>
        <p:nvSpPr>
          <p:cNvPr id="46" name="Rectangle 37"/>
          <p:cNvSpPr>
            <a:spLocks noGrp="1"/>
          </p:cNvSpPr>
          <p:nvPr>
            <p:ph type="body" sz="quarter" idx="20" hasCustomPrompt="1"/>
          </p:nvPr>
        </p:nvSpPr>
        <p:spPr>
          <a:xfrm>
            <a:off x="7696200" y="1752600"/>
            <a:ext cx="685800" cy="228600"/>
          </a:xfrm>
          <a:solidFill>
            <a:schemeClr val="accent6">
              <a:shade val="75000"/>
            </a:schemeClr>
          </a:solidFill>
        </p:spPr>
        <p:txBody>
          <a:bodyPr anchor="ctr"/>
          <a:lstStyle>
            <a:lvl1pPr algn="r" eaLnBrk="1" latinLnBrk="0" hangingPunct="1">
              <a:buFontTx/>
              <a:buNone/>
              <a:defRPr kumimoji="0" lang="ru-RU" sz="1100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ru-RU"/>
              <a:t>Стр.</a:t>
            </a:r>
          </a:p>
        </p:txBody>
      </p:sp>
      <p:sp>
        <p:nvSpPr>
          <p:cNvPr id="48" name="Rectangle 37"/>
          <p:cNvSpPr>
            <a:spLocks noGrp="1"/>
          </p:cNvSpPr>
          <p:nvPr>
            <p:ph type="body" sz="quarter" idx="22" hasCustomPrompt="1"/>
          </p:nvPr>
        </p:nvSpPr>
        <p:spPr>
          <a:xfrm>
            <a:off x="7696200" y="2209800"/>
            <a:ext cx="685800" cy="228600"/>
          </a:xfrm>
          <a:solidFill>
            <a:schemeClr val="accent6">
              <a:shade val="75000"/>
            </a:schemeClr>
          </a:solidFill>
        </p:spPr>
        <p:txBody>
          <a:bodyPr anchor="ctr"/>
          <a:lstStyle>
            <a:lvl1pPr algn="r" eaLnBrk="1" latinLnBrk="0" hangingPunct="1">
              <a:buFontTx/>
              <a:buNone/>
              <a:defRPr kumimoji="0" lang="ru-RU" sz="1100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ru-RU"/>
              <a:t>Стр.</a:t>
            </a:r>
          </a:p>
        </p:txBody>
      </p:sp>
      <p:sp>
        <p:nvSpPr>
          <p:cNvPr id="50" name="Rectangle 37"/>
          <p:cNvSpPr>
            <a:spLocks noGrp="1"/>
          </p:cNvSpPr>
          <p:nvPr>
            <p:ph type="body" sz="quarter" idx="24" hasCustomPrompt="1"/>
          </p:nvPr>
        </p:nvSpPr>
        <p:spPr>
          <a:xfrm>
            <a:off x="7696200" y="2667000"/>
            <a:ext cx="685800" cy="228600"/>
          </a:xfrm>
          <a:solidFill>
            <a:schemeClr val="accent6">
              <a:shade val="75000"/>
            </a:schemeClr>
          </a:solidFill>
        </p:spPr>
        <p:txBody>
          <a:bodyPr anchor="ctr"/>
          <a:lstStyle>
            <a:lvl1pPr algn="r" eaLnBrk="1" latinLnBrk="0" hangingPunct="1">
              <a:buFontTx/>
              <a:buNone/>
              <a:defRPr kumimoji="0" lang="ru-RU" sz="1100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ru-RU"/>
              <a:t>Стр.</a:t>
            </a:r>
          </a:p>
        </p:txBody>
      </p:sp>
      <p:sp>
        <p:nvSpPr>
          <p:cNvPr id="52" name="Rectangle 37"/>
          <p:cNvSpPr>
            <a:spLocks noGrp="1"/>
          </p:cNvSpPr>
          <p:nvPr>
            <p:ph type="body" sz="quarter" idx="26" hasCustomPrompt="1"/>
          </p:nvPr>
        </p:nvSpPr>
        <p:spPr>
          <a:xfrm>
            <a:off x="7696200" y="3124200"/>
            <a:ext cx="685800" cy="228600"/>
          </a:xfrm>
          <a:solidFill>
            <a:schemeClr val="accent6">
              <a:shade val="75000"/>
            </a:schemeClr>
          </a:solidFill>
        </p:spPr>
        <p:txBody>
          <a:bodyPr anchor="ctr"/>
          <a:lstStyle>
            <a:lvl1pPr algn="r" eaLnBrk="1" latinLnBrk="0" hangingPunct="1">
              <a:buFontTx/>
              <a:buNone/>
              <a:defRPr kumimoji="0" lang="ru-RU" sz="1100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ru-RU"/>
              <a:t>Стр.</a:t>
            </a:r>
          </a:p>
        </p:txBody>
      </p:sp>
      <p:sp>
        <p:nvSpPr>
          <p:cNvPr id="54" name="Rectangle 37"/>
          <p:cNvSpPr>
            <a:spLocks noGrp="1"/>
          </p:cNvSpPr>
          <p:nvPr>
            <p:ph type="body" sz="quarter" idx="28" hasCustomPrompt="1"/>
          </p:nvPr>
        </p:nvSpPr>
        <p:spPr>
          <a:xfrm>
            <a:off x="7696200" y="3581400"/>
            <a:ext cx="685800" cy="228600"/>
          </a:xfrm>
          <a:solidFill>
            <a:schemeClr val="accent6">
              <a:shade val="75000"/>
            </a:schemeClr>
          </a:solidFill>
        </p:spPr>
        <p:txBody>
          <a:bodyPr anchor="ctr"/>
          <a:lstStyle>
            <a:lvl1pPr algn="r" eaLnBrk="1" latinLnBrk="0" hangingPunct="1">
              <a:buFontTx/>
              <a:buNone/>
              <a:defRPr kumimoji="0" lang="ru-RU" sz="1100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ru-RU"/>
              <a:t>Стр.</a:t>
            </a:r>
          </a:p>
        </p:txBody>
      </p:sp>
      <p:sp>
        <p:nvSpPr>
          <p:cNvPr id="56" name="Rectangle 37"/>
          <p:cNvSpPr>
            <a:spLocks noGrp="1"/>
          </p:cNvSpPr>
          <p:nvPr>
            <p:ph type="body" sz="quarter" idx="30" hasCustomPrompt="1"/>
          </p:nvPr>
        </p:nvSpPr>
        <p:spPr>
          <a:xfrm>
            <a:off x="7696200" y="4038600"/>
            <a:ext cx="685800" cy="228600"/>
          </a:xfrm>
          <a:solidFill>
            <a:schemeClr val="accent6">
              <a:shade val="75000"/>
            </a:schemeClr>
          </a:solidFill>
        </p:spPr>
        <p:txBody>
          <a:bodyPr anchor="ctr"/>
          <a:lstStyle>
            <a:lvl1pPr algn="r" eaLnBrk="1" latinLnBrk="0" hangingPunct="1">
              <a:buFontTx/>
              <a:buNone/>
              <a:defRPr kumimoji="0" lang="ru-RU" sz="1100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ru-RU"/>
              <a:t>Стр.</a:t>
            </a:r>
          </a:p>
        </p:txBody>
      </p:sp>
      <p:sp>
        <p:nvSpPr>
          <p:cNvPr id="58" name="Rectangle 37"/>
          <p:cNvSpPr>
            <a:spLocks noGrp="1"/>
          </p:cNvSpPr>
          <p:nvPr>
            <p:ph type="body" sz="quarter" idx="32" hasCustomPrompt="1"/>
          </p:nvPr>
        </p:nvSpPr>
        <p:spPr>
          <a:xfrm>
            <a:off x="7696200" y="4495800"/>
            <a:ext cx="685800" cy="228600"/>
          </a:xfrm>
          <a:solidFill>
            <a:schemeClr val="accent6">
              <a:shade val="75000"/>
            </a:schemeClr>
          </a:solidFill>
        </p:spPr>
        <p:txBody>
          <a:bodyPr anchor="ctr"/>
          <a:lstStyle>
            <a:lvl1pPr algn="r" eaLnBrk="1" latinLnBrk="0" hangingPunct="1">
              <a:buFontTx/>
              <a:buNone/>
              <a:defRPr kumimoji="0" lang="ru-RU" sz="1100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ru-RU"/>
              <a:t>Стр.</a:t>
            </a:r>
          </a:p>
        </p:txBody>
      </p:sp>
      <p:sp>
        <p:nvSpPr>
          <p:cNvPr id="27" name="Rectangle 37"/>
          <p:cNvSpPr>
            <a:spLocks noGrp="1"/>
          </p:cNvSpPr>
          <p:nvPr>
            <p:ph type="body" sz="quarter" idx="34" hasCustomPrompt="1"/>
          </p:nvPr>
        </p:nvSpPr>
        <p:spPr>
          <a:xfrm>
            <a:off x="7696200" y="4953000"/>
            <a:ext cx="685800" cy="228600"/>
          </a:xfrm>
          <a:solidFill>
            <a:schemeClr val="accent6">
              <a:shade val="75000"/>
            </a:schemeClr>
          </a:solidFill>
        </p:spPr>
        <p:txBody>
          <a:bodyPr anchor="ctr"/>
          <a:lstStyle>
            <a:lvl1pPr algn="r" eaLnBrk="1" latinLnBrk="0" hangingPunct="1">
              <a:buFontTx/>
              <a:buNone/>
              <a:defRPr kumimoji="0" lang="ru-RU" sz="1100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ru-RU"/>
              <a:t>Стр.</a:t>
            </a:r>
          </a:p>
        </p:txBody>
      </p:sp>
      <p:sp>
        <p:nvSpPr>
          <p:cNvPr id="29" name="Rectangle 37"/>
          <p:cNvSpPr>
            <a:spLocks noGrp="1"/>
          </p:cNvSpPr>
          <p:nvPr>
            <p:ph type="body" sz="quarter" idx="36" hasCustomPrompt="1"/>
          </p:nvPr>
        </p:nvSpPr>
        <p:spPr>
          <a:xfrm>
            <a:off x="7696200" y="5410200"/>
            <a:ext cx="685800" cy="228600"/>
          </a:xfrm>
          <a:solidFill>
            <a:schemeClr val="accent6">
              <a:shade val="75000"/>
            </a:schemeClr>
          </a:solidFill>
        </p:spPr>
        <p:txBody>
          <a:bodyPr anchor="ctr"/>
          <a:lstStyle>
            <a:lvl1pPr algn="r" eaLnBrk="1" latinLnBrk="0" hangingPunct="1">
              <a:buFontTx/>
              <a:buNone/>
              <a:defRPr kumimoji="0" lang="ru-RU" sz="1100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ru-RU"/>
              <a:t>Стр.</a:t>
            </a:r>
          </a:p>
        </p:txBody>
      </p:sp>
      <p:sp>
        <p:nvSpPr>
          <p:cNvPr id="30" name="Rectangle 37"/>
          <p:cNvSpPr>
            <a:spLocks noGrp="1"/>
          </p:cNvSpPr>
          <p:nvPr>
            <p:ph type="body" sz="quarter" idx="37" hasCustomPrompt="1"/>
          </p:nvPr>
        </p:nvSpPr>
        <p:spPr>
          <a:xfrm>
            <a:off x="310896" y="5867400"/>
            <a:ext cx="7385304" cy="228600"/>
          </a:xfrm>
          <a:solidFill>
            <a:schemeClr val="tx2">
              <a:tint val="40000"/>
            </a:schemeClr>
          </a:solidFill>
        </p:spPr>
        <p:txBody>
          <a:bodyPr anchor="ctr">
            <a:noAutofit/>
          </a:bodyPr>
          <a:lstStyle>
            <a:lvl1pPr eaLnBrk="1" latinLnBrk="0" hangingPunct="1">
              <a:buFontTx/>
              <a:buNone/>
              <a:defRPr kumimoji="0" lang="ru-RU" sz="1100"/>
            </a:lvl1pPr>
            <a:extLst/>
          </a:lstStyle>
          <a:p>
            <a:pPr lvl="0"/>
            <a:r>
              <a:rPr kumimoji="0" lang="ru-RU"/>
              <a:t>Пункт повестки дня</a:t>
            </a:r>
          </a:p>
        </p:txBody>
      </p:sp>
      <p:sp>
        <p:nvSpPr>
          <p:cNvPr id="31" name="Rectangle 37"/>
          <p:cNvSpPr>
            <a:spLocks noGrp="1"/>
          </p:cNvSpPr>
          <p:nvPr>
            <p:ph type="body" sz="quarter" idx="38" hasCustomPrompt="1"/>
          </p:nvPr>
        </p:nvSpPr>
        <p:spPr>
          <a:xfrm>
            <a:off x="7696200" y="5867400"/>
            <a:ext cx="685800" cy="228600"/>
          </a:xfrm>
          <a:solidFill>
            <a:schemeClr val="accent6">
              <a:shade val="75000"/>
            </a:schemeClr>
          </a:solidFill>
        </p:spPr>
        <p:txBody>
          <a:bodyPr anchor="ctr"/>
          <a:lstStyle>
            <a:lvl1pPr algn="r" eaLnBrk="1" latinLnBrk="0" hangingPunct="1">
              <a:buFontTx/>
              <a:buNone/>
              <a:defRPr kumimoji="0" lang="ru-RU" sz="1100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ru-RU"/>
              <a:t>Стр.</a:t>
            </a:r>
          </a:p>
        </p:txBody>
      </p:sp>
      <p:sp>
        <p:nvSpPr>
          <p:cNvPr id="32" name="Rectangle 32"/>
          <p:cNvSpPr>
            <a:spLocks noGrp="1"/>
          </p:cNvSpPr>
          <p:nvPr>
            <p:ph type="dt" sz="half" idx="39"/>
          </p:nvPr>
        </p:nvSpPr>
        <p:spPr/>
        <p:txBody>
          <a:bodyPr/>
          <a:lstStyle>
            <a:lvl1pPr eaLnBrk="1" latinLnBrk="0" hangingPunct="1">
              <a:defRPr kumimoji="0" lang="ru-RU" sz="1100"/>
            </a:lvl1pPr>
            <a:extLst/>
          </a:lstStyle>
          <a:p>
            <a:pPr algn="r"/>
            <a:fld id="{F17F374F-8F2E-42FC-B8C0-8EDFCA32CD96}" type="datetime1">
              <a:rPr kumimoji="0" lang="ru-RU" sz="1100"/>
              <a:pPr algn="r"/>
              <a:t>19.03.2011</a:t>
            </a:fld>
            <a:endParaRPr kumimoji="0" lang="ru-RU" sz="1100"/>
          </a:p>
        </p:txBody>
      </p:sp>
      <p:sp>
        <p:nvSpPr>
          <p:cNvPr id="33" name="Rectangle 33"/>
          <p:cNvSpPr>
            <a:spLocks noGrp="1"/>
          </p:cNvSpPr>
          <p:nvPr>
            <p:ph type="sldNum" sz="quarter" idx="40"/>
          </p:nvPr>
        </p:nvSpPr>
        <p:spPr/>
        <p:txBody>
          <a:bodyPr/>
          <a:lstStyle>
            <a:extLst/>
          </a:lstStyle>
          <a:p>
            <a:pPr algn="r"/>
            <a:fld id="{256D3EEF-DE4E-429D-8EC4-DDC531AFF587}" type="slidenum">
              <a:rPr kumimoji="0" lang="ru-RU" sz="1000"/>
              <a:pPr algn="r"/>
              <a:t>‹#›</a:t>
            </a:fld>
            <a:endParaRPr kumimoji="0" lang="ru-RU"/>
          </a:p>
        </p:txBody>
      </p:sp>
      <p:sp>
        <p:nvSpPr>
          <p:cNvPr id="34" name="Rectangle 34"/>
          <p:cNvSpPr>
            <a:spLocks noGrp="1"/>
          </p:cNvSpPr>
          <p:nvPr>
            <p:ph type="ftr" sz="quarter" idx="41"/>
          </p:nvPr>
        </p:nvSpPr>
        <p:spPr/>
        <p:txBody>
          <a:bodyPr/>
          <a:lstStyle>
            <a:extLst/>
          </a:lstStyle>
          <a:p>
            <a:endParaRPr kumimoji="0"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4038600"/>
            <a:ext cx="9144000" cy="609600"/>
          </a:xfrm>
          <a:prstGeom prst="rect">
            <a:avLst/>
          </a:prstGeom>
          <a:solidFill>
            <a:schemeClr val="accent6">
              <a:shade val="75000"/>
            </a:schemeClr>
          </a:solidFill>
          <a:ln w="25400" cap="rnd" cmpd="sng" algn="ctr">
            <a:noFill/>
            <a:prstDash val="solid"/>
          </a:ln>
          <a:effectLst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/>
            <a:endParaRPr kumimoji="0" lang="ru-RU"/>
          </a:p>
        </p:txBody>
      </p:sp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228600" y="4114800"/>
            <a:ext cx="7239000" cy="533400"/>
          </a:xfrm>
          <a:noFill/>
        </p:spPr>
        <p:txBody>
          <a:bodyPr vert="horz"/>
          <a:lstStyle>
            <a:lvl1pPr algn="l" eaLnBrk="1" latinLnBrk="0" hangingPunct="1">
              <a:defRPr kumimoji="0" lang="ru-RU" sz="2000" b="0" cap="all" spc="150" baseline="0">
                <a:solidFill>
                  <a:schemeClr val="bg1"/>
                </a:solidFill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ru-RU"/>
          </a:p>
        </p:txBody>
      </p:sp>
      <p:sp>
        <p:nvSpPr>
          <p:cNvPr id="3" name="Rectangle 3"/>
          <p:cNvSpPr>
            <a:spLocks noGrp="1"/>
          </p:cNvSpPr>
          <p:nvPr>
            <p:ph type="dt" sz="half" idx="10"/>
          </p:nvPr>
        </p:nvSpPr>
        <p:spPr>
          <a:xfrm>
            <a:off x="228600" y="6477000"/>
            <a:ext cx="1600200" cy="304800"/>
          </a:xfrm>
        </p:spPr>
        <p:txBody>
          <a:bodyPr anchor="ctr"/>
          <a:lstStyle>
            <a:lvl1pPr algn="l" eaLnBrk="1" latinLnBrk="0" hangingPunct="1">
              <a:defRPr kumimoji="0" lang="ru-RU">
                <a:solidFill>
                  <a:srgbClr val="A0A0A0"/>
                </a:solidFill>
              </a:defRPr>
            </a:lvl1pPr>
            <a:extLst/>
          </a:lstStyle>
          <a:p>
            <a:fld id="{5A8D346D-A53F-433C-9D37-45A337EA482C}" type="datetime1">
              <a:rPr/>
              <a:pPr/>
              <a:t>6/28/2006</a:t>
            </a:fld>
            <a:endParaRPr kumimoji="0" lang="ru-RU"/>
          </a:p>
        </p:txBody>
      </p:sp>
      <p:sp>
        <p:nvSpPr>
          <p:cNvPr id="4" name="Rectangle 4"/>
          <p:cNvSpPr>
            <a:spLocks noGrp="1"/>
          </p:cNvSpPr>
          <p:nvPr>
            <p:ph type="ftr" sz="quarter" idx="11"/>
          </p:nvPr>
        </p:nvSpPr>
        <p:spPr>
          <a:xfrm>
            <a:off x="2705100" y="6477000"/>
            <a:ext cx="3733800" cy="304800"/>
          </a:xfrm>
        </p:spPr>
        <p:txBody>
          <a:bodyPr/>
          <a:lstStyle>
            <a:lvl1pPr eaLnBrk="1" latinLnBrk="0" hangingPunct="1">
              <a:defRPr kumimoji="0" lang="ru-RU">
                <a:solidFill>
                  <a:schemeClr val="bg1"/>
                </a:solidFill>
              </a:defRPr>
            </a:lvl1pPr>
            <a:extLst/>
          </a:lstStyle>
          <a:p>
            <a:endParaRPr kumimoji="0" lang="ru-RU">
              <a:solidFill>
                <a:schemeClr val="bg1"/>
              </a:solidFill>
            </a:endParaRPr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>
          <a:xfrm>
            <a:off x="6477000" y="6477000"/>
            <a:ext cx="1021080" cy="304800"/>
          </a:xfrm>
        </p:spPr>
        <p:txBody>
          <a:bodyPr anchor="ctr"/>
          <a:lstStyle>
            <a:extLst/>
          </a:lstStyle>
          <a:p>
            <a:pPr algn="r"/>
            <a:fld id="{256D3EEF-DE4E-429D-8EC4-DDC531AFF587}" type="slidenum">
              <a:rPr kumimoji="0" lang="ru-RU" sz="1000"/>
              <a:pPr algn="r"/>
              <a:t>‹#›</a:t>
            </a:fld>
            <a:endParaRPr kumimoji="0" lang="ru-RU"/>
          </a:p>
        </p:txBody>
      </p:sp>
      <p:sp>
        <p:nvSpPr>
          <p:cNvPr id="11" name="Rectangle 10"/>
          <p:cNvSpPr/>
          <p:nvPr userDrawn="1"/>
        </p:nvSpPr>
        <p:spPr>
          <a:xfrm>
            <a:off x="0" y="4645880"/>
            <a:ext cx="9144000" cy="27432"/>
          </a:xfrm>
          <a:prstGeom prst="rect">
            <a:avLst/>
          </a:prstGeom>
          <a:solidFill>
            <a:schemeClr val="accent4"/>
          </a:solidFill>
          <a:ln w="25400" cap="rnd" cmpd="sng" algn="ctr">
            <a:noFill/>
            <a:prstDash val="soli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/>
            <a:endParaRPr kumimoji="0"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angle 2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pPr eaLnBrk="1" latinLnBrk="0" hangingPunct="1"/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19" name="Rectangle 8"/>
          <p:cNvSpPr>
            <a:spLocks noGrp="1"/>
          </p:cNvSpPr>
          <p:nvPr>
            <p:ph type="body" sz="quarter" idx="13" hasCustomPrompt="1"/>
          </p:nvPr>
        </p:nvSpPr>
        <p:spPr>
          <a:xfrm>
            <a:off x="304800" y="381000"/>
            <a:ext cx="8077200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lang="ru-RU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ru-RU"/>
              <a:t>Заголовок</a:t>
            </a:r>
          </a:p>
        </p:txBody>
      </p:sp>
      <p:sp>
        <p:nvSpPr>
          <p:cNvPr id="7" name="Rectangle 7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extLst/>
          </a:lstStyle>
          <a:p>
            <a:pPr algn="r"/>
            <a:fld id="{F7F1F872-C5DE-403B-85F0-1024E6CA1886}" type="datetime1">
              <a:rPr/>
              <a:pPr algn="r"/>
              <a:t>6/28/2006</a:t>
            </a:fld>
            <a:endParaRPr kumimoji="0" lang="ru-RU"/>
          </a:p>
        </p:txBody>
      </p:sp>
      <p:sp>
        <p:nvSpPr>
          <p:cNvPr id="8" name="Rectangle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extLst/>
          </a:lstStyle>
          <a:p>
            <a:pPr algn="r"/>
            <a:fld id="{256D3EEF-DE4E-429D-8EC4-DDC531AFF587}" type="slidenum">
              <a:rPr kumimoji="0" lang="ru-RU" sz="1000"/>
              <a:pPr algn="r"/>
              <a:t>‹#›</a:t>
            </a:fld>
            <a:endParaRPr kumimoji="0" lang="ru-RU"/>
          </a:p>
        </p:txBody>
      </p:sp>
      <p:sp>
        <p:nvSpPr>
          <p:cNvPr id="9" name="Rectangle 9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extLst/>
          </a:lstStyle>
          <a:p>
            <a:endParaRPr kumimoji="0"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усто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2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pPr eaLnBrk="1" latinLnBrk="0" hangingPunct="1"/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6" name="Rectangle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 algn="r"/>
            <a:fld id="{73B9D0E9-7F95-4423-9114-95494EF8154E}" type="datetime1">
              <a:rPr/>
              <a:pPr algn="r"/>
              <a:t>6/28/2006</a:t>
            </a:fld>
            <a:endParaRPr kumimoji="0" lang="ru-RU"/>
          </a:p>
        </p:txBody>
      </p:sp>
      <p:sp>
        <p:nvSpPr>
          <p:cNvPr id="8" name="Rectangle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extLst/>
          </a:lstStyle>
          <a:p>
            <a:pPr algn="r"/>
            <a:fld id="{256D3EEF-DE4E-429D-8EC4-DDC531AFF587}" type="slidenum">
              <a:rPr kumimoji="0" lang="ru-RU" sz="1000"/>
              <a:pPr algn="r"/>
              <a:t>‹#›</a:t>
            </a:fld>
            <a:endParaRPr kumimoji="0" lang="ru-RU"/>
          </a:p>
        </p:txBody>
      </p:sp>
      <p:sp>
        <p:nvSpPr>
          <p:cNvPr id="9" name="Rectangle 9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extLst/>
          </a:lstStyle>
          <a:p>
            <a:endParaRPr kumimoji="0"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 сверх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pPr eaLnBrk="1" latinLnBrk="0" hangingPunct="1"/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8" name="Rectangle 8"/>
          <p:cNvSpPr>
            <a:spLocks noGrp="1"/>
          </p:cNvSpPr>
          <p:nvPr>
            <p:ph type="body" sz="quarter" idx="13" hasCustomPrompt="1"/>
          </p:nvPr>
        </p:nvSpPr>
        <p:spPr>
          <a:xfrm>
            <a:off x="304800" y="381000"/>
            <a:ext cx="8077200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lang="ru-RU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ru-RU"/>
              <a:t>Заголовок</a:t>
            </a:r>
          </a:p>
        </p:txBody>
      </p:sp>
      <p:sp>
        <p:nvSpPr>
          <p:cNvPr id="11" name="Rectangle 11"/>
          <p:cNvSpPr>
            <a:spLocks noGrp="1"/>
          </p:cNvSpPr>
          <p:nvPr>
            <p:ph sz="quarter" idx="15"/>
          </p:nvPr>
        </p:nvSpPr>
        <p:spPr>
          <a:xfrm>
            <a:off x="304800" y="609600"/>
            <a:ext cx="8077200" cy="5638800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/>
          </a:p>
        </p:txBody>
      </p:sp>
      <p:sp>
        <p:nvSpPr>
          <p:cNvPr id="9" name="Rectangle 9"/>
          <p:cNvSpPr>
            <a:spLocks noGrp="1"/>
          </p:cNvSpPr>
          <p:nvPr>
            <p:ph type="dt" sz="half" idx="16"/>
          </p:nvPr>
        </p:nvSpPr>
        <p:spPr/>
        <p:txBody>
          <a:bodyPr/>
          <a:lstStyle>
            <a:extLst/>
          </a:lstStyle>
          <a:p>
            <a:pPr algn="r"/>
            <a:fld id="{828FD173-2CB3-4214-8741-970D8D476901}" type="datetime1">
              <a:rPr/>
              <a:pPr algn="r"/>
              <a:t>6/28/2006</a:t>
            </a:fld>
            <a:endParaRPr kumimoji="0" lang="ru-RU"/>
          </a:p>
        </p:txBody>
      </p:sp>
      <p:sp>
        <p:nvSpPr>
          <p:cNvPr id="10" name="Rectangle 10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extLst/>
          </a:lstStyle>
          <a:p>
            <a:pPr algn="r"/>
            <a:fld id="{256D3EEF-DE4E-429D-8EC4-DDC531AFF587}" type="slidenum">
              <a:rPr kumimoji="0" lang="ru-RU" sz="1000"/>
              <a:pPr algn="r"/>
              <a:t>‹#›</a:t>
            </a:fld>
            <a:endParaRPr kumimoji="0" lang="ru-RU"/>
          </a:p>
        </p:txBody>
      </p:sp>
      <p:sp>
        <p:nvSpPr>
          <p:cNvPr id="12" name="Rectangle 12"/>
          <p:cNvSpPr>
            <a:spLocks noGrp="1"/>
          </p:cNvSpPr>
          <p:nvPr>
            <p:ph type="ftr" sz="quarter" idx="18"/>
          </p:nvPr>
        </p:nvSpPr>
        <p:spPr/>
        <p:txBody>
          <a:bodyPr/>
          <a:lstStyle>
            <a:extLst/>
          </a:lstStyle>
          <a:p>
            <a:endParaRPr kumimoji="0"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сверх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2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pPr eaLnBrk="1" latinLnBrk="0" hangingPunct="1"/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1" name="Rectangle 8"/>
          <p:cNvSpPr>
            <a:spLocks noGrp="1"/>
          </p:cNvSpPr>
          <p:nvPr>
            <p:ph type="body" sz="quarter" idx="13" hasCustomPrompt="1"/>
          </p:nvPr>
        </p:nvSpPr>
        <p:spPr>
          <a:xfrm>
            <a:off x="304800" y="381000"/>
            <a:ext cx="3965448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lang="ru-RU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ru-RU"/>
              <a:t>Заголовок</a:t>
            </a:r>
          </a:p>
        </p:txBody>
      </p:sp>
      <p:sp>
        <p:nvSpPr>
          <p:cNvPr id="9" name="Rectangle 11"/>
          <p:cNvSpPr>
            <a:spLocks noGrp="1"/>
          </p:cNvSpPr>
          <p:nvPr>
            <p:ph sz="quarter" idx="15"/>
          </p:nvPr>
        </p:nvSpPr>
        <p:spPr>
          <a:xfrm>
            <a:off x="304800" y="609600"/>
            <a:ext cx="3962400" cy="5638800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/>
          </a:p>
        </p:txBody>
      </p:sp>
      <p:sp>
        <p:nvSpPr>
          <p:cNvPr id="14" name="Rectangle 8"/>
          <p:cNvSpPr>
            <a:spLocks noGrp="1"/>
          </p:cNvSpPr>
          <p:nvPr>
            <p:ph type="body" sz="quarter" idx="16" hasCustomPrompt="1"/>
          </p:nvPr>
        </p:nvSpPr>
        <p:spPr>
          <a:xfrm>
            <a:off x="4416552" y="381000"/>
            <a:ext cx="3965448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lang="ru-RU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ru-RU"/>
              <a:t>Заголовок</a:t>
            </a:r>
          </a:p>
        </p:txBody>
      </p:sp>
      <p:sp>
        <p:nvSpPr>
          <p:cNvPr id="15" name="Rectangle 11"/>
          <p:cNvSpPr>
            <a:spLocks noGrp="1"/>
          </p:cNvSpPr>
          <p:nvPr>
            <p:ph sz="quarter" idx="17"/>
          </p:nvPr>
        </p:nvSpPr>
        <p:spPr>
          <a:xfrm>
            <a:off x="4416552" y="609600"/>
            <a:ext cx="3962400" cy="5638800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/>
          </a:p>
        </p:txBody>
      </p:sp>
      <p:sp>
        <p:nvSpPr>
          <p:cNvPr id="13" name="Rectangle 13"/>
          <p:cNvSpPr>
            <a:spLocks noGrp="1"/>
          </p:cNvSpPr>
          <p:nvPr>
            <p:ph type="dt" sz="half" idx="18"/>
          </p:nvPr>
        </p:nvSpPr>
        <p:spPr/>
        <p:txBody>
          <a:bodyPr/>
          <a:lstStyle>
            <a:extLst/>
          </a:lstStyle>
          <a:p>
            <a:pPr algn="r"/>
            <a:fld id="{A1704A40-8D3B-4404-9986-2B5D36474D63}" type="datetime1">
              <a:rPr/>
              <a:pPr algn="r"/>
              <a:t>6/28/2006</a:t>
            </a:fld>
            <a:endParaRPr kumimoji="0" lang="ru-RU"/>
          </a:p>
        </p:txBody>
      </p:sp>
      <p:sp>
        <p:nvSpPr>
          <p:cNvPr id="16" name="Rectangle 16"/>
          <p:cNvSpPr>
            <a:spLocks noGrp="1"/>
          </p:cNvSpPr>
          <p:nvPr>
            <p:ph type="sldNum" sz="quarter" idx="19"/>
          </p:nvPr>
        </p:nvSpPr>
        <p:spPr/>
        <p:txBody>
          <a:bodyPr/>
          <a:lstStyle>
            <a:extLst/>
          </a:lstStyle>
          <a:p>
            <a:pPr algn="r"/>
            <a:fld id="{256D3EEF-DE4E-429D-8EC4-DDC531AFF587}" type="slidenum">
              <a:rPr kumimoji="0" lang="ru-RU" sz="1000"/>
              <a:pPr algn="r"/>
              <a:t>‹#›</a:t>
            </a:fld>
            <a:endParaRPr kumimoji="0" lang="ru-RU"/>
          </a:p>
        </p:txBody>
      </p:sp>
      <p:sp>
        <p:nvSpPr>
          <p:cNvPr id="17" name="Rectangle 17"/>
          <p:cNvSpPr>
            <a:spLocks noGrp="1"/>
          </p:cNvSpPr>
          <p:nvPr>
            <p:ph type="ftr" sz="quarter" idx="20"/>
          </p:nvPr>
        </p:nvSpPr>
        <p:spPr/>
        <p:txBody>
          <a:bodyPr/>
          <a:lstStyle>
            <a:extLst/>
          </a:lstStyle>
          <a:p>
            <a:endParaRPr kumimoji="0"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сверху: 2 слева, 1 справ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pPr eaLnBrk="1" latinLnBrk="0" hangingPunct="1"/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9" name="Rectangle 8"/>
          <p:cNvSpPr>
            <a:spLocks noGrp="1"/>
          </p:cNvSpPr>
          <p:nvPr>
            <p:ph type="body" sz="quarter" idx="13" hasCustomPrompt="1"/>
          </p:nvPr>
        </p:nvSpPr>
        <p:spPr>
          <a:xfrm>
            <a:off x="304800" y="381000"/>
            <a:ext cx="3962400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lang="ru-RU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ru-RU"/>
              <a:t>Заголовок</a:t>
            </a:r>
          </a:p>
        </p:txBody>
      </p:sp>
      <p:sp>
        <p:nvSpPr>
          <p:cNvPr id="18" name="Rectangle 11"/>
          <p:cNvSpPr>
            <a:spLocks noGrp="1"/>
          </p:cNvSpPr>
          <p:nvPr>
            <p:ph sz="quarter" idx="15"/>
          </p:nvPr>
        </p:nvSpPr>
        <p:spPr>
          <a:xfrm>
            <a:off x="304800" y="609600"/>
            <a:ext cx="3962400" cy="2706624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/>
          </a:p>
        </p:txBody>
      </p:sp>
      <p:sp>
        <p:nvSpPr>
          <p:cNvPr id="15" name="Rectangle 8"/>
          <p:cNvSpPr>
            <a:spLocks noGrp="1"/>
          </p:cNvSpPr>
          <p:nvPr>
            <p:ph type="body" sz="quarter" idx="16" hasCustomPrompt="1"/>
          </p:nvPr>
        </p:nvSpPr>
        <p:spPr>
          <a:xfrm>
            <a:off x="301752" y="3319272"/>
            <a:ext cx="3965448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lang="ru-RU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ru-RU"/>
              <a:t>Заголовок</a:t>
            </a:r>
          </a:p>
        </p:txBody>
      </p:sp>
      <p:sp>
        <p:nvSpPr>
          <p:cNvPr id="17" name="Rectangle 11"/>
          <p:cNvSpPr>
            <a:spLocks noGrp="1"/>
          </p:cNvSpPr>
          <p:nvPr>
            <p:ph sz="quarter" idx="17"/>
          </p:nvPr>
        </p:nvSpPr>
        <p:spPr>
          <a:xfrm>
            <a:off x="301752" y="3547872"/>
            <a:ext cx="3965448" cy="2706624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/>
          </a:p>
        </p:txBody>
      </p:sp>
      <p:sp>
        <p:nvSpPr>
          <p:cNvPr id="20" name="Rectangle 8"/>
          <p:cNvSpPr>
            <a:spLocks noGrp="1"/>
          </p:cNvSpPr>
          <p:nvPr>
            <p:ph type="body" sz="quarter" idx="18" hasCustomPrompt="1"/>
          </p:nvPr>
        </p:nvSpPr>
        <p:spPr>
          <a:xfrm>
            <a:off x="4416552" y="381000"/>
            <a:ext cx="3965448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lang="ru-RU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ru-RU"/>
              <a:t>Заголовок</a:t>
            </a:r>
          </a:p>
        </p:txBody>
      </p:sp>
      <p:sp>
        <p:nvSpPr>
          <p:cNvPr id="21" name="Rectangle 11"/>
          <p:cNvSpPr>
            <a:spLocks noGrp="1"/>
          </p:cNvSpPr>
          <p:nvPr>
            <p:ph sz="quarter" idx="19"/>
          </p:nvPr>
        </p:nvSpPr>
        <p:spPr>
          <a:xfrm>
            <a:off x="4416552" y="609600"/>
            <a:ext cx="3962400" cy="5638800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/>
          </a:p>
        </p:txBody>
      </p:sp>
      <p:sp>
        <p:nvSpPr>
          <p:cNvPr id="13" name="Rectangle 13"/>
          <p:cNvSpPr>
            <a:spLocks noGrp="1"/>
          </p:cNvSpPr>
          <p:nvPr>
            <p:ph type="dt" sz="half" idx="20"/>
          </p:nvPr>
        </p:nvSpPr>
        <p:spPr/>
        <p:txBody>
          <a:bodyPr/>
          <a:lstStyle>
            <a:extLst/>
          </a:lstStyle>
          <a:p>
            <a:pPr algn="r"/>
            <a:fld id="{DE3B91AD-F2C9-43CB-A84C-1D5C130F2509}" type="datetime1">
              <a:rPr/>
              <a:pPr algn="r"/>
              <a:t>6/28/2006</a:t>
            </a:fld>
            <a:endParaRPr kumimoji="0" lang="ru-RU"/>
          </a:p>
        </p:txBody>
      </p:sp>
      <p:sp>
        <p:nvSpPr>
          <p:cNvPr id="19" name="Rectangle 19"/>
          <p:cNvSpPr>
            <a:spLocks noGrp="1"/>
          </p:cNvSpPr>
          <p:nvPr>
            <p:ph type="sldNum" sz="quarter" idx="21"/>
          </p:nvPr>
        </p:nvSpPr>
        <p:spPr/>
        <p:txBody>
          <a:bodyPr/>
          <a:lstStyle>
            <a:extLst/>
          </a:lstStyle>
          <a:p>
            <a:pPr algn="r"/>
            <a:fld id="{256D3EEF-DE4E-429D-8EC4-DDC531AFF587}" type="slidenum">
              <a:rPr kumimoji="0" lang="ru-RU" sz="1000"/>
              <a:pPr algn="r"/>
              <a:t>‹#›</a:t>
            </a:fld>
            <a:endParaRPr kumimoji="0" lang="ru-RU"/>
          </a:p>
        </p:txBody>
      </p:sp>
      <p:sp>
        <p:nvSpPr>
          <p:cNvPr id="22" name="Rectangle 22"/>
          <p:cNvSpPr>
            <a:spLocks noGrp="1"/>
          </p:cNvSpPr>
          <p:nvPr>
            <p:ph type="ftr" sz="quarter" idx="22"/>
          </p:nvPr>
        </p:nvSpPr>
        <p:spPr/>
        <p:txBody>
          <a:bodyPr/>
          <a:lstStyle>
            <a:extLst/>
          </a:lstStyle>
          <a:p>
            <a:endParaRPr kumimoji="0"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сверху: 1 слева, 2 справ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pPr eaLnBrk="1" latinLnBrk="0" hangingPunct="1"/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13" name="Rectangle 8"/>
          <p:cNvSpPr>
            <a:spLocks noGrp="1"/>
          </p:cNvSpPr>
          <p:nvPr>
            <p:ph type="body" sz="quarter" idx="13" hasCustomPrompt="1"/>
          </p:nvPr>
        </p:nvSpPr>
        <p:spPr>
          <a:xfrm>
            <a:off x="304800" y="381000"/>
            <a:ext cx="3965448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lang="ru-RU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ru-RU"/>
              <a:t>Заголовок</a:t>
            </a:r>
          </a:p>
        </p:txBody>
      </p:sp>
      <p:sp>
        <p:nvSpPr>
          <p:cNvPr id="14" name="Rectangle 11"/>
          <p:cNvSpPr>
            <a:spLocks noGrp="1"/>
          </p:cNvSpPr>
          <p:nvPr>
            <p:ph sz="quarter" idx="15"/>
          </p:nvPr>
        </p:nvSpPr>
        <p:spPr>
          <a:xfrm>
            <a:off x="304800" y="609600"/>
            <a:ext cx="3962400" cy="5638800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/>
          </a:p>
        </p:txBody>
      </p:sp>
      <p:sp>
        <p:nvSpPr>
          <p:cNvPr id="16" name="Rectangle 8"/>
          <p:cNvSpPr>
            <a:spLocks noGrp="1"/>
          </p:cNvSpPr>
          <p:nvPr>
            <p:ph type="body" sz="quarter" idx="16" hasCustomPrompt="1"/>
          </p:nvPr>
        </p:nvSpPr>
        <p:spPr>
          <a:xfrm>
            <a:off x="4419600" y="381000"/>
            <a:ext cx="3962400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lang="ru-RU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ru-RU"/>
              <a:t>Заголовок</a:t>
            </a:r>
          </a:p>
        </p:txBody>
      </p:sp>
      <p:sp>
        <p:nvSpPr>
          <p:cNvPr id="17" name="Rectangle 11"/>
          <p:cNvSpPr>
            <a:spLocks noGrp="1"/>
          </p:cNvSpPr>
          <p:nvPr>
            <p:ph sz="quarter" idx="17"/>
          </p:nvPr>
        </p:nvSpPr>
        <p:spPr>
          <a:xfrm>
            <a:off x="4419600" y="609600"/>
            <a:ext cx="3962400" cy="2706624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/>
          </a:p>
        </p:txBody>
      </p:sp>
      <p:sp>
        <p:nvSpPr>
          <p:cNvPr id="19" name="Rectangle 8"/>
          <p:cNvSpPr>
            <a:spLocks noGrp="1"/>
          </p:cNvSpPr>
          <p:nvPr>
            <p:ph type="body" sz="quarter" idx="18" hasCustomPrompt="1"/>
          </p:nvPr>
        </p:nvSpPr>
        <p:spPr>
          <a:xfrm>
            <a:off x="4416552" y="3319272"/>
            <a:ext cx="3965448" cy="228600"/>
          </a:xfrm>
          <a:solidFill>
            <a:schemeClr val="accent6">
              <a:shade val="75000"/>
            </a:schemeClr>
          </a:solidFill>
        </p:spPr>
        <p:txBody>
          <a:bodyPr/>
          <a:lstStyle>
            <a:lvl1pPr eaLnBrk="1" latinLnBrk="0" hangingPunct="1">
              <a:defRPr kumimoji="0" lang="ru-RU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kumimoji="0" lang="ru-RU"/>
              <a:t>Заголовок</a:t>
            </a:r>
          </a:p>
        </p:txBody>
      </p:sp>
      <p:sp>
        <p:nvSpPr>
          <p:cNvPr id="20" name="Rectangle 11"/>
          <p:cNvSpPr>
            <a:spLocks noGrp="1"/>
          </p:cNvSpPr>
          <p:nvPr>
            <p:ph sz="quarter" idx="19"/>
          </p:nvPr>
        </p:nvSpPr>
        <p:spPr>
          <a:xfrm>
            <a:off x="4416552" y="3547872"/>
            <a:ext cx="3965448" cy="2706624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/>
          </a:p>
        </p:txBody>
      </p:sp>
      <p:sp>
        <p:nvSpPr>
          <p:cNvPr id="21" name="Rectangle 21"/>
          <p:cNvSpPr>
            <a:spLocks noGrp="1"/>
          </p:cNvSpPr>
          <p:nvPr>
            <p:ph type="dt" sz="half" idx="20"/>
          </p:nvPr>
        </p:nvSpPr>
        <p:spPr/>
        <p:txBody>
          <a:bodyPr/>
          <a:lstStyle>
            <a:extLst/>
          </a:lstStyle>
          <a:p>
            <a:pPr algn="r"/>
            <a:fld id="{27D93220-918A-400D-B3FA-D8B22567DEBB}" type="datetime1">
              <a:rPr/>
              <a:pPr algn="r"/>
              <a:t>6/28/2006</a:t>
            </a:fld>
            <a:endParaRPr kumimoji="0" lang="ru-RU"/>
          </a:p>
        </p:txBody>
      </p:sp>
      <p:sp>
        <p:nvSpPr>
          <p:cNvPr id="22" name="Rectangle 22"/>
          <p:cNvSpPr>
            <a:spLocks noGrp="1"/>
          </p:cNvSpPr>
          <p:nvPr>
            <p:ph type="sldNum" sz="quarter" idx="21"/>
          </p:nvPr>
        </p:nvSpPr>
        <p:spPr/>
        <p:txBody>
          <a:bodyPr/>
          <a:lstStyle>
            <a:extLst/>
          </a:lstStyle>
          <a:p>
            <a:pPr algn="r"/>
            <a:fld id="{256D3EEF-DE4E-429D-8EC4-DDC531AFF587}" type="slidenum">
              <a:rPr kumimoji="0" lang="ru-RU" sz="1000"/>
              <a:pPr algn="r"/>
              <a:t>‹#›</a:t>
            </a:fld>
            <a:endParaRPr kumimoji="0" lang="ru-RU"/>
          </a:p>
        </p:txBody>
      </p:sp>
      <p:sp>
        <p:nvSpPr>
          <p:cNvPr id="23" name="Rectangle 23"/>
          <p:cNvSpPr>
            <a:spLocks noGrp="1"/>
          </p:cNvSpPr>
          <p:nvPr>
            <p:ph type="ftr" sz="quarter" idx="22"/>
          </p:nvPr>
        </p:nvSpPr>
        <p:spPr/>
        <p:txBody>
          <a:bodyPr/>
          <a:lstStyle>
            <a:extLst/>
          </a:lstStyle>
          <a:p>
            <a:endParaRPr kumimoji="0"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10"/>
          <p:cNvSpPr/>
          <p:nvPr/>
        </p:nvSpPr>
        <p:spPr>
          <a:xfrm>
            <a:off x="8610600" y="0"/>
            <a:ext cx="533400" cy="6858000"/>
          </a:xfrm>
          <a:prstGeom prst="rect">
            <a:avLst/>
          </a:prstGeom>
          <a:solidFill>
            <a:schemeClr val="accent4"/>
          </a:solidFill>
          <a:ln w="25400" cap="rnd" cmpd="sng" algn="ctr">
            <a:noFill/>
            <a:prstDash val="soli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/>
            <a:endParaRPr kumimoji="0" lang="ru-RU"/>
          </a:p>
        </p:txBody>
      </p:sp>
      <p:sp>
        <p:nvSpPr>
          <p:cNvPr id="2" name="Rectangle 2"/>
          <p:cNvSpPr>
            <a:spLocks noGrp="1"/>
          </p:cNvSpPr>
          <p:nvPr>
            <p:ph type="title"/>
          </p:nvPr>
        </p:nvSpPr>
        <p:spPr>
          <a:xfrm>
            <a:off x="8610600" y="381000"/>
            <a:ext cx="533400" cy="5867400"/>
          </a:xfrm>
          <a:prstGeom prst="rect">
            <a:avLst/>
          </a:prstGeom>
        </p:spPr>
        <p:txBody>
          <a:bodyPr vert="vert" anchor="ctr">
            <a:normAutofit/>
          </a:bodyPr>
          <a:lstStyle>
            <a:extLst/>
          </a:lstStyle>
          <a:p>
            <a:pPr eaLnBrk="1" latinLnBrk="0" hangingPunct="1"/>
            <a:r>
              <a:rPr kumimoji="0" lang="ru-RU" smtClean="0"/>
              <a:t>Образец заголовка</a:t>
            </a:r>
            <a:endParaRPr kumimoji="0" lang="en-US" smtClean="0"/>
          </a:p>
        </p:txBody>
      </p:sp>
      <p:sp>
        <p:nvSpPr>
          <p:cNvPr id="3" name="Rectangle 3"/>
          <p:cNvSpPr>
            <a:spLocks noGrp="1"/>
          </p:cNvSpPr>
          <p:nvPr>
            <p:ph type="body" idx="1"/>
          </p:nvPr>
        </p:nvSpPr>
        <p:spPr>
          <a:xfrm>
            <a:off x="304800" y="381000"/>
            <a:ext cx="8077200" cy="586740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4" name="Rectangle 4"/>
          <p:cNvSpPr>
            <a:spLocks noGrp="1"/>
          </p:cNvSpPr>
          <p:nvPr>
            <p:ph type="dt" sz="half" idx="2"/>
          </p:nvPr>
        </p:nvSpPr>
        <p:spPr>
          <a:xfrm>
            <a:off x="7010400" y="76200"/>
            <a:ext cx="1371600" cy="228600"/>
          </a:xfrm>
          <a:prstGeom prst="rect">
            <a:avLst/>
          </a:prstGeom>
        </p:spPr>
        <p:txBody>
          <a:bodyPr vert="horz"/>
          <a:lstStyle>
            <a:lvl1pPr algn="ctr" eaLnBrk="1" latinLnBrk="0" hangingPunct="1">
              <a:defRPr kumimoji="0" lang="ru-RU" sz="1000">
                <a:solidFill>
                  <a:schemeClr val="tx1">
                    <a:tint val="65000"/>
                  </a:schemeClr>
                </a:solidFill>
              </a:defRPr>
            </a:lvl1pPr>
            <a:extLst/>
          </a:lstStyle>
          <a:p>
            <a:pPr algn="r"/>
            <a:fld id="{CCD717AA-EA39-47F3-8A0A-15B3575EDB53}" type="datetime1">
              <a:rPr/>
              <a:pPr algn="r"/>
              <a:t>6/28/2006</a:t>
            </a:fld>
            <a:endParaRPr kumimoji="0" lang="ru-RU" sz="1000">
              <a:solidFill>
                <a:schemeClr val="tx1">
                  <a:tint val="65000"/>
                </a:schemeClr>
              </a:solidFill>
            </a:endParaRPr>
          </a:p>
        </p:txBody>
      </p:sp>
      <p:sp>
        <p:nvSpPr>
          <p:cNvPr id="6" name="Rectangle 6"/>
          <p:cNvSpPr>
            <a:spLocks noGrp="1"/>
          </p:cNvSpPr>
          <p:nvPr>
            <p:ph type="sldNum" sz="quarter" idx="4"/>
          </p:nvPr>
        </p:nvSpPr>
        <p:spPr>
          <a:xfrm>
            <a:off x="6504432" y="6473952"/>
            <a:ext cx="990600" cy="304800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lang="ru-RU" sz="1000"/>
            </a:lvl1pPr>
            <a:extLst/>
          </a:lstStyle>
          <a:p>
            <a:pPr algn="r"/>
            <a:fld id="{256D3EEF-DE4E-429D-8EC4-DDC531AFF587}" type="slidenum">
              <a:rPr kumimoji="0" lang="ru-RU" sz="1000"/>
              <a:pPr algn="r"/>
              <a:t>‹#›</a:t>
            </a:fld>
            <a:endParaRPr kumimoji="0" lang="ru-RU" sz="1000"/>
          </a:p>
        </p:txBody>
      </p:sp>
      <p:sp>
        <p:nvSpPr>
          <p:cNvPr id="11" name="Rectangle 10"/>
          <p:cNvSpPr/>
          <p:nvPr/>
        </p:nvSpPr>
        <p:spPr>
          <a:xfrm>
            <a:off x="0" y="0"/>
            <a:ext cx="76200" cy="6858000"/>
          </a:xfrm>
          <a:prstGeom prst="rect">
            <a:avLst/>
          </a:prstGeom>
          <a:solidFill>
            <a:schemeClr val="accent4"/>
          </a:solidFill>
          <a:ln w="25400" cap="rnd" cmpd="sng" algn="ctr">
            <a:noFill/>
            <a:prstDash val="soli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/>
            <a:endParaRPr kumimoji="0" lang="ru-RU"/>
          </a:p>
        </p:txBody>
      </p:sp>
      <p:sp>
        <p:nvSpPr>
          <p:cNvPr id="12" name="Rectangle 12"/>
          <p:cNvSpPr>
            <a:spLocks noGrp="1"/>
          </p:cNvSpPr>
          <p:nvPr>
            <p:ph type="ftr" sz="quarter" idx="3"/>
          </p:nvPr>
        </p:nvSpPr>
        <p:spPr>
          <a:xfrm>
            <a:off x="2705100" y="6477000"/>
            <a:ext cx="3733800" cy="304800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lang="ru-RU" sz="1000">
                <a:solidFill>
                  <a:sysClr val="windowText" lastClr="000000"/>
                </a:solidFill>
              </a:defRPr>
            </a:lvl1pPr>
            <a:extLst/>
          </a:lstStyle>
          <a:p>
            <a:endParaRPr kumimoji="0" lang="ru-RU" sz="1000">
              <a:solidFill>
                <a:sysClr val="windowText" lastClr="000000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3" r:id="rId10"/>
    <p:sldLayoutId id="2147483658" r:id="rId11"/>
    <p:sldLayoutId id="2147483659" r:id="rId12"/>
    <p:sldLayoutId id="2147483660" r:id="rId13"/>
    <p:sldLayoutId id="2147483661" r:id="rId14"/>
    <p:sldLayoutId id="2147483662" r:id="rId15"/>
    <p:sldLayoutId id="2147483664" r:id="rId16"/>
  </p:sldLayoutIdLst>
  <p:hf sldNum="0" hdr="0" ftr="0" dt="0"/>
  <p:txStyles>
    <p:titleStyle>
      <a:lvl1pPr algn="l" rtl="0" eaLnBrk="1" latinLnBrk="0" hangingPunct="1">
        <a:spcBef>
          <a:spcPct val="0"/>
        </a:spcBef>
        <a:buNone/>
        <a:defRPr kumimoji="0" lang="ru-RU" sz="2400" cap="small" spc="0" baseline="0">
          <a:solidFill>
            <a:schemeClr val="bg1"/>
          </a:solidFill>
          <a:latin typeface="+mj-lt"/>
          <a:ea typeface="+mj-ea"/>
          <a:cs typeface="+mj-cs"/>
        </a:defRPr>
      </a:lvl1pPr>
      <a:extLst/>
    </p:titleStyle>
    <p:bodyStyle>
      <a:lvl1pPr marL="0" marR="0" indent="0" algn="l" rtl="0" eaLnBrk="1" latinLnBrk="0" hangingPunct="1">
        <a:spcBef>
          <a:spcPct val="20000"/>
        </a:spcBef>
        <a:buFontTx/>
        <a:buNone/>
        <a:defRPr kumimoji="0" lang="ru-RU" sz="11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FontTx/>
        <a:buNone/>
        <a:defRPr kumimoji="0" lang="ru-RU" sz="11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FontTx/>
        <a:buNone/>
        <a:defRPr kumimoji="0" lang="ru-RU" sz="11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FontTx/>
        <a:buNone/>
        <a:defRPr kumimoji="0" lang="ru-RU" sz="11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FontTx/>
        <a:buNone/>
        <a:defRPr kumimoji="0" lang="ru-RU" sz="11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har char="•"/>
        <a:defRPr kumimoji="0" lang="ru-RU" sz="20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har char="•"/>
        <a:defRPr kumimoji="0" lang="ru-RU" sz="20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har char="•"/>
        <a:defRPr kumimoji="0" lang="ru-RU" sz="20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har char="•"/>
        <a:defRPr kumimoji="0" lang="ru-RU" sz="20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lang="ru-RU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lang="ru-RU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lang="ru-RU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lang="ru-RU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lang="ru-RU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lang="ru-RU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lang="ru-RU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lang="ru-RU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lang="ru-RU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0.xml"/><Relationship Id="rId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nomer.org/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0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0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nomer.org/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0.xml"/><Relationship Id="rId4" Type="http://schemas.openxmlformats.org/officeDocument/2006/relationships/hyperlink" Target="http://www.spravkaru.net/" TargetMode="Externa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0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0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0.xml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/>
          </p:cNvSpPr>
          <p:nvPr>
            <p:ph type="ctrTitle"/>
          </p:nvPr>
        </p:nvSpPr>
        <p:spPr>
          <a:xfrm>
            <a:off x="251520" y="4221088"/>
            <a:ext cx="8784976" cy="427112"/>
          </a:xfrm>
        </p:spPr>
        <p:txBody>
          <a:bodyPr/>
          <a:lstStyle>
            <a:extLst/>
          </a:lstStyle>
          <a:p>
            <a:r>
              <a:rPr lang="ru-RU" cap="none" spc="0" dirty="0" smtClean="0">
                <a:latin typeface="Calibri" pitchFamily="34" charset="0"/>
                <a:cs typeface="Times New Roman" pitchFamily="18" charset="0"/>
              </a:rPr>
              <a:t>Система для поиска контактных данных физических и юридических лиц</a:t>
            </a:r>
            <a:endParaRPr lang="ru-RU" cap="none" spc="0" dirty="0">
              <a:latin typeface="Calibri" pitchFamily="34" charset="0"/>
              <a:cs typeface="Times New Roman" pitchFamily="18" charset="0"/>
            </a:endParaRPr>
          </a:p>
        </p:txBody>
      </p:sp>
      <p:sp>
        <p:nvSpPr>
          <p:cNvPr id="5" name="Полилиния 4"/>
          <p:cNvSpPr/>
          <p:nvPr/>
        </p:nvSpPr>
        <p:spPr>
          <a:xfrm>
            <a:off x="323528" y="5163289"/>
            <a:ext cx="8496944" cy="353943"/>
          </a:xfrm>
          <a:custGeom>
            <a:avLst/>
            <a:gdLst>
              <a:gd name="connsiteX0" fmla="*/ 0 w 8640960"/>
              <a:gd name="connsiteY0" fmla="*/ 0 h 353943"/>
              <a:gd name="connsiteX1" fmla="*/ 8640960 w 8640960"/>
              <a:gd name="connsiteY1" fmla="*/ 0 h 353943"/>
              <a:gd name="connsiteX2" fmla="*/ 8640960 w 8640960"/>
              <a:gd name="connsiteY2" fmla="*/ 353943 h 353943"/>
              <a:gd name="connsiteX3" fmla="*/ 0 w 8640960"/>
              <a:gd name="connsiteY3" fmla="*/ 353943 h 353943"/>
              <a:gd name="connsiteX4" fmla="*/ 0 w 8640960"/>
              <a:gd name="connsiteY4" fmla="*/ 0 h 3539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640960" h="353943">
                <a:moveTo>
                  <a:pt x="0" y="0"/>
                </a:moveTo>
                <a:lnTo>
                  <a:pt x="8640960" y="0"/>
                </a:lnTo>
                <a:lnTo>
                  <a:pt x="8640960" y="353943"/>
                </a:lnTo>
                <a:lnTo>
                  <a:pt x="0" y="353943"/>
                </a:lnTo>
                <a:lnTo>
                  <a:pt x="0" y="0"/>
                </a:lnTo>
                <a:close/>
              </a:path>
            </a:pathLst>
          </a:custGeom>
          <a:solidFill>
            <a:schemeClr val="accent4"/>
          </a:solidFill>
          <a:ln/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sz="1700" dirty="0" err="1" smtClean="0">
                <a:solidFill>
                  <a:schemeClr val="tx1"/>
                </a:solidFill>
                <a:cs typeface="Times New Roman" pitchFamily="18" charset="0"/>
              </a:rPr>
              <a:t>Вы</a:t>
            </a:r>
            <a:r>
              <a:rPr sz="1700" dirty="0" smtClean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sz="1700" dirty="0" err="1" smtClean="0">
                <a:solidFill>
                  <a:schemeClr val="tx1"/>
                </a:solidFill>
                <a:cs typeface="Times New Roman" pitchFamily="18" charset="0"/>
              </a:rPr>
              <a:t>приобретаете</a:t>
            </a:r>
            <a:r>
              <a:rPr sz="1700" dirty="0" smtClean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sz="1700" b="1" dirty="0" err="1" smtClean="0">
                <a:solidFill>
                  <a:schemeClr val="bg1"/>
                </a:solidFill>
                <a:cs typeface="Times New Roman" pitchFamily="18" charset="0"/>
              </a:rPr>
              <a:t>высокотехнологичный</a:t>
            </a:r>
            <a:r>
              <a:rPr sz="1700" dirty="0" smtClean="0">
                <a:solidFill>
                  <a:schemeClr val="tx1"/>
                </a:solidFill>
                <a:cs typeface="Times New Roman" pitchFamily="18" charset="0"/>
              </a:rPr>
              <a:t>, </a:t>
            </a:r>
            <a:r>
              <a:rPr sz="1700" b="1" dirty="0" err="1" smtClean="0">
                <a:solidFill>
                  <a:schemeClr val="bg1"/>
                </a:solidFill>
                <a:cs typeface="Times New Roman" pitchFamily="18" charset="0"/>
              </a:rPr>
              <a:t>конкурентный</a:t>
            </a:r>
            <a:r>
              <a:rPr sz="1700" b="1" dirty="0" smtClean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en-US" sz="1700" dirty="0" smtClean="0">
                <a:solidFill>
                  <a:schemeClr val="tx1"/>
                </a:solidFill>
                <a:cs typeface="Times New Roman" pitchFamily="18" charset="0"/>
              </a:rPr>
              <a:t>IT</a:t>
            </a:r>
            <a:r>
              <a:rPr lang="ru-RU" sz="1700" dirty="0" smtClean="0">
                <a:solidFill>
                  <a:schemeClr val="tx1"/>
                </a:solidFill>
                <a:cs typeface="Times New Roman" pitchFamily="18" charset="0"/>
              </a:rPr>
              <a:t>-</a:t>
            </a:r>
            <a:r>
              <a:rPr sz="1700" dirty="0" err="1" smtClean="0">
                <a:solidFill>
                  <a:schemeClr val="tx1"/>
                </a:solidFill>
                <a:cs typeface="Times New Roman" pitchFamily="18" charset="0"/>
              </a:rPr>
              <a:t>продукт</a:t>
            </a:r>
            <a:r>
              <a:rPr sz="1700" dirty="0" smtClean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sz="1700" b="1" dirty="0" err="1" smtClean="0">
                <a:solidFill>
                  <a:schemeClr val="bg1"/>
                </a:solidFill>
                <a:cs typeface="Times New Roman" pitchFamily="18" charset="0"/>
              </a:rPr>
              <a:t>за</a:t>
            </a:r>
            <a:r>
              <a:rPr sz="1700" b="1" dirty="0" smtClean="0">
                <a:solidFill>
                  <a:schemeClr val="bg1"/>
                </a:solidFill>
                <a:cs typeface="Times New Roman" pitchFamily="18" charset="0"/>
              </a:rPr>
              <a:t> </a:t>
            </a:r>
            <a:r>
              <a:rPr sz="1700" b="1" dirty="0" err="1" smtClean="0">
                <a:solidFill>
                  <a:schemeClr val="bg1"/>
                </a:solidFill>
                <a:cs typeface="Times New Roman" pitchFamily="18" charset="0"/>
              </a:rPr>
              <a:t>меньшие</a:t>
            </a:r>
            <a:r>
              <a:rPr sz="1700" b="1" dirty="0" smtClean="0">
                <a:solidFill>
                  <a:schemeClr val="bg1"/>
                </a:solidFill>
                <a:cs typeface="Times New Roman" pitchFamily="18" charset="0"/>
              </a:rPr>
              <a:t> </a:t>
            </a:r>
            <a:r>
              <a:rPr sz="1700" b="1" dirty="0" err="1" smtClean="0">
                <a:solidFill>
                  <a:schemeClr val="bg1"/>
                </a:solidFill>
                <a:cs typeface="Times New Roman" pitchFamily="18" charset="0"/>
              </a:rPr>
              <a:t>деньги</a:t>
            </a:r>
            <a:endParaRPr sz="1700" b="1" dirty="0">
              <a:solidFill>
                <a:schemeClr val="bg1"/>
              </a:solidFill>
              <a:cs typeface="Times New Roman" pitchFamily="18" charset="0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117825" y="548680"/>
            <a:ext cx="2966343" cy="22322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Рисунок 5" descr="findthem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23528" y="3214670"/>
            <a:ext cx="4752528" cy="100641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Grp="1"/>
          </p:cNvSpPr>
          <p:nvPr>
            <p:ph type="body" sz="quarter" idx="13"/>
          </p:nvPr>
        </p:nvSpPr>
        <p:spPr>
          <a:xfrm>
            <a:off x="304800" y="381000"/>
            <a:ext cx="8077200" cy="383704"/>
          </a:xfrm>
        </p:spPr>
        <p:txBody>
          <a:bodyPr>
            <a:normAutofit/>
          </a:bodyPr>
          <a:lstStyle>
            <a:extLst/>
          </a:lstStyle>
          <a:p>
            <a:r>
              <a:rPr lang="ru-RU" sz="1800" dirty="0" smtClean="0"/>
              <a:t>О нашей компании</a:t>
            </a:r>
            <a:endParaRPr lang="ru-RU" sz="1800" dirty="0"/>
          </a:p>
        </p:txBody>
      </p:sp>
      <p:sp>
        <p:nvSpPr>
          <p:cNvPr id="26" name="TextBox 25"/>
          <p:cNvSpPr txBox="1"/>
          <p:nvPr/>
        </p:nvSpPr>
        <p:spPr>
          <a:xfrm>
            <a:off x="2555776" y="908720"/>
            <a:ext cx="5832648" cy="37394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sz="3200" b="1" dirty="0" smtClean="0"/>
              <a:t>GENES1S intellectual solutions</a:t>
            </a:r>
            <a:endParaRPr sz="3200" b="1" dirty="0" smtClean="0"/>
          </a:p>
          <a:p>
            <a:pPr>
              <a:spcAft>
                <a:spcPts val="600"/>
              </a:spcAft>
            </a:pPr>
            <a:endParaRPr lang="ru-RU" dirty="0" smtClean="0"/>
          </a:p>
          <a:p>
            <a:pPr>
              <a:spcAft>
                <a:spcPts val="600"/>
              </a:spcAft>
            </a:pPr>
            <a:r>
              <a:rPr lang="ru-RU" b="1" dirty="0" smtClean="0"/>
              <a:t>Мы сочетаем в своей работе большой опыт разработки программных продуктов и использование современных технологий проектирования.</a:t>
            </a:r>
          </a:p>
          <a:p>
            <a:pPr>
              <a:spcAft>
                <a:spcPts val="600"/>
              </a:spcAft>
            </a:pPr>
            <a:r>
              <a:rPr lang="ru-RU" b="1" dirty="0" smtClean="0"/>
              <a:t> </a:t>
            </a:r>
            <a:endParaRPr lang="en-US" b="1" dirty="0" smtClean="0"/>
          </a:p>
          <a:p>
            <a:pPr>
              <a:spcAft>
                <a:spcPts val="600"/>
              </a:spcAft>
            </a:pPr>
            <a:r>
              <a:rPr b="1" dirty="0" smtClean="0"/>
              <a:t>В </a:t>
            </a:r>
            <a:r>
              <a:rPr b="1" dirty="0" err="1" smtClean="0"/>
              <a:t>нашем</a:t>
            </a:r>
            <a:r>
              <a:rPr b="1" dirty="0" smtClean="0"/>
              <a:t> </a:t>
            </a:r>
            <a:r>
              <a:rPr b="1" dirty="0" err="1" smtClean="0"/>
              <a:t>штате</a:t>
            </a:r>
            <a:r>
              <a:rPr b="1" dirty="0" smtClean="0"/>
              <a:t> </a:t>
            </a:r>
            <a:r>
              <a:rPr b="1" dirty="0" err="1" smtClean="0"/>
              <a:t>работают</a:t>
            </a:r>
            <a:r>
              <a:rPr b="1" dirty="0" smtClean="0"/>
              <a:t> </a:t>
            </a:r>
            <a:r>
              <a:rPr b="1" dirty="0" err="1" smtClean="0"/>
              <a:t>признанные</a:t>
            </a:r>
            <a:r>
              <a:rPr b="1" dirty="0" smtClean="0"/>
              <a:t> </a:t>
            </a:r>
            <a:r>
              <a:rPr b="1" dirty="0" err="1" smtClean="0"/>
              <a:t>специалисты</a:t>
            </a:r>
            <a:r>
              <a:rPr b="1" dirty="0" smtClean="0"/>
              <a:t> в </a:t>
            </a:r>
            <a:r>
              <a:rPr b="1" dirty="0" err="1" smtClean="0"/>
              <a:t>области</a:t>
            </a:r>
            <a:r>
              <a:rPr b="1" dirty="0" smtClean="0"/>
              <a:t> </a:t>
            </a:r>
            <a:r>
              <a:rPr b="1" dirty="0" err="1" smtClean="0"/>
              <a:t>теории</a:t>
            </a:r>
            <a:r>
              <a:rPr b="1" dirty="0" smtClean="0"/>
              <a:t> </a:t>
            </a:r>
            <a:r>
              <a:rPr b="1" dirty="0" err="1" smtClean="0"/>
              <a:t>алгоритмов</a:t>
            </a:r>
            <a:r>
              <a:rPr b="1" dirty="0" smtClean="0"/>
              <a:t>, </a:t>
            </a:r>
            <a:r>
              <a:rPr b="1" dirty="0" err="1" smtClean="0"/>
              <a:t>архитектуры</a:t>
            </a:r>
            <a:r>
              <a:rPr b="1" dirty="0" smtClean="0"/>
              <a:t> и </a:t>
            </a:r>
            <a:r>
              <a:rPr b="1" dirty="0" err="1" smtClean="0"/>
              <a:t>разработки</a:t>
            </a:r>
            <a:r>
              <a:rPr b="1" dirty="0" smtClean="0"/>
              <a:t> </a:t>
            </a:r>
            <a:r>
              <a:rPr b="1" dirty="0" err="1" smtClean="0"/>
              <a:t>программного</a:t>
            </a:r>
            <a:r>
              <a:rPr b="1" dirty="0" smtClean="0"/>
              <a:t> </a:t>
            </a:r>
            <a:r>
              <a:rPr b="1" dirty="0" err="1" smtClean="0"/>
              <a:t>обеспечения</a:t>
            </a:r>
            <a:r>
              <a:rPr b="1" dirty="0" smtClean="0"/>
              <a:t>, </a:t>
            </a:r>
            <a:r>
              <a:rPr b="1" dirty="0" err="1" smtClean="0"/>
              <a:t>статистического</a:t>
            </a:r>
            <a:r>
              <a:rPr b="1" dirty="0" smtClean="0"/>
              <a:t> </a:t>
            </a:r>
            <a:r>
              <a:rPr b="1" dirty="0" err="1" smtClean="0"/>
              <a:t>анализа</a:t>
            </a:r>
            <a:r>
              <a:rPr b="1" dirty="0" smtClean="0"/>
              <a:t> </a:t>
            </a:r>
            <a:r>
              <a:rPr b="1" dirty="0" err="1" smtClean="0"/>
              <a:t>данных</a:t>
            </a:r>
            <a:r>
              <a:rPr b="1" dirty="0" smtClean="0"/>
              <a:t>, а </a:t>
            </a:r>
            <a:r>
              <a:rPr b="1" dirty="0" err="1" smtClean="0"/>
              <a:t>также</a:t>
            </a:r>
            <a:r>
              <a:rPr b="1" dirty="0" smtClean="0"/>
              <a:t> </a:t>
            </a:r>
            <a:r>
              <a:rPr b="1" dirty="0" err="1" smtClean="0"/>
              <a:t>дизайна</a:t>
            </a:r>
            <a:r>
              <a:rPr lang="en-US" b="1" dirty="0" smtClean="0"/>
              <a:t> </a:t>
            </a:r>
            <a:r>
              <a:rPr b="1" dirty="0" err="1" smtClean="0"/>
              <a:t>интерфейсов</a:t>
            </a:r>
            <a:r>
              <a:rPr b="1" dirty="0" smtClean="0"/>
              <a:t>.</a:t>
            </a:r>
          </a:p>
          <a:p>
            <a:pPr>
              <a:spcAft>
                <a:spcPts val="600"/>
              </a:spcAft>
            </a:pPr>
            <a:endParaRPr dirty="0" smtClean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5536" y="1052736"/>
            <a:ext cx="2044686" cy="245880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555776" y="5454669"/>
            <a:ext cx="3528392" cy="12146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Стрелка вниз 9"/>
          <p:cNvSpPr/>
          <p:nvPr/>
        </p:nvSpPr>
        <p:spPr>
          <a:xfrm>
            <a:off x="3563888" y="1643050"/>
            <a:ext cx="3286148" cy="3429024"/>
          </a:xfrm>
          <a:prstGeom prst="downArrow">
            <a:avLst/>
          </a:prstGeom>
          <a:solidFill>
            <a:schemeClr val="accent6">
              <a:lumMod val="50000"/>
              <a:alpha val="10000"/>
            </a:schemeClr>
          </a:solidFill>
          <a:ln w="3175">
            <a:noFill/>
          </a:ln>
          <a:effectLst>
            <a:reflection blurRad="6350" stA="52000" endA="300" endPos="35000" dir="5400000" sy="-100000" algn="bl" rotWithShape="0"/>
          </a:effectLst>
          <a:scene3d>
            <a:camera prst="isometricLeftDown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Стрелка вниз 10"/>
          <p:cNvSpPr/>
          <p:nvPr/>
        </p:nvSpPr>
        <p:spPr>
          <a:xfrm>
            <a:off x="3428992" y="1785926"/>
            <a:ext cx="3071834" cy="3357586"/>
          </a:xfrm>
          <a:prstGeom prst="downArrow">
            <a:avLst/>
          </a:prstGeom>
          <a:solidFill>
            <a:schemeClr val="accent6">
              <a:lumMod val="50000"/>
              <a:alpha val="10000"/>
            </a:schemeClr>
          </a:solidFill>
          <a:ln w="6350">
            <a:noFill/>
          </a:ln>
          <a:effectLst>
            <a:reflection blurRad="6350" stA="52000" endA="300" endPos="35000" dir="5400000" sy="-100000" algn="bl" rotWithShape="0"/>
          </a:effectLst>
          <a:scene3d>
            <a:camera prst="isometricLeftDown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Grp="1"/>
          </p:cNvSpPr>
          <p:nvPr>
            <p:ph type="body" sz="quarter" idx="13"/>
          </p:nvPr>
        </p:nvSpPr>
        <p:spPr>
          <a:xfrm>
            <a:off x="304800" y="381000"/>
            <a:ext cx="8077200" cy="384175"/>
          </a:xfrm>
        </p:spPr>
        <p:txBody>
          <a:bodyPr>
            <a:normAutofit/>
          </a:bodyPr>
          <a:lstStyle>
            <a:extLst/>
          </a:lstStyle>
          <a:p>
            <a:pPr fontAlgn="auto">
              <a:spcAft>
                <a:spcPts val="0"/>
              </a:spcAft>
              <a:defRPr/>
            </a:pPr>
            <a:r>
              <a:rPr lang="ru-RU" sz="1800" dirty="0" smtClean="0"/>
              <a:t>Поиск контактных данных</a:t>
            </a:r>
            <a:endParaRPr sz="1800" dirty="0"/>
          </a:p>
        </p:txBody>
      </p:sp>
      <p:sp>
        <p:nvSpPr>
          <p:cNvPr id="8195" name="TextBox 25"/>
          <p:cNvSpPr txBox="1">
            <a:spLocks noChangeArrowheads="1"/>
          </p:cNvSpPr>
          <p:nvPr/>
        </p:nvSpPr>
        <p:spPr bwMode="auto">
          <a:xfrm>
            <a:off x="2555875" y="908050"/>
            <a:ext cx="5832475" cy="5078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indent="358775" algn="just"/>
            <a:r>
              <a:rPr lang="ru-RU" dirty="0">
                <a:latin typeface="Calibri" pitchFamily="34" charset="0"/>
              </a:rPr>
              <a:t>Ряд реестров, получаемых </a:t>
            </a:r>
            <a:r>
              <a:rPr lang="ru-RU" dirty="0" smtClean="0">
                <a:latin typeface="Calibri" pitchFamily="34" charset="0"/>
              </a:rPr>
              <a:t>типичной </a:t>
            </a:r>
            <a:r>
              <a:rPr lang="ru-RU" dirty="0" err="1" smtClean="0">
                <a:latin typeface="Calibri" pitchFamily="34" charset="0"/>
              </a:rPr>
              <a:t>коллекторской</a:t>
            </a:r>
            <a:r>
              <a:rPr lang="ru-RU" dirty="0" smtClean="0">
                <a:latin typeface="Calibri" pitchFamily="34" charset="0"/>
              </a:rPr>
              <a:t> компанией </a:t>
            </a:r>
            <a:r>
              <a:rPr lang="ru-RU" dirty="0">
                <a:latin typeface="Calibri" pitchFamily="34" charset="0"/>
              </a:rPr>
              <a:t>от своих клиентов, содержит значительное количество должников с отсутствующими или неправильными контактными данными, что не позволяет эффективно взыскивать имеющуюся задолженность, что отрицательно влияет на доходы компании.</a:t>
            </a:r>
          </a:p>
          <a:p>
            <a:pPr indent="358775" algn="just"/>
            <a:r>
              <a:rPr lang="ru-RU" dirty="0">
                <a:latin typeface="Calibri" pitchFamily="34" charset="0"/>
              </a:rPr>
              <a:t>Потенциальными источниками контактных данных должников могут быть:</a:t>
            </a:r>
          </a:p>
          <a:p>
            <a:pPr indent="358775" algn="just"/>
            <a:endParaRPr lang="ru-RU" dirty="0">
              <a:latin typeface="Calibri" pitchFamily="34" charset="0"/>
            </a:endParaRPr>
          </a:p>
          <a:p>
            <a:pPr indent="358775" algn="just"/>
            <a:r>
              <a:rPr lang="ru-RU" dirty="0">
                <a:latin typeface="Calibri" pitchFamily="34" charset="0"/>
              </a:rPr>
              <a:t>— различные адресные и телефонные базы данных, имеющиеся в открытом и полуоткрытом доступе;</a:t>
            </a:r>
          </a:p>
          <a:p>
            <a:pPr indent="358775" algn="just"/>
            <a:r>
              <a:rPr lang="ru-RU" dirty="0">
                <a:latin typeface="Calibri" pitchFamily="34" charset="0"/>
              </a:rPr>
              <a:t>— </a:t>
            </a:r>
            <a:r>
              <a:rPr lang="ru-RU" dirty="0" err="1">
                <a:latin typeface="Calibri" pitchFamily="34" charset="0"/>
              </a:rPr>
              <a:t>онлайн-сервисы</a:t>
            </a:r>
            <a:r>
              <a:rPr lang="ru-RU" dirty="0">
                <a:latin typeface="Calibri" pitchFamily="34" charset="0"/>
              </a:rPr>
              <a:t>, позволяющие осуществлять поиск контактных данных (например, </a:t>
            </a:r>
            <a:r>
              <a:rPr lang="en-US" dirty="0">
                <a:latin typeface="Calibri" pitchFamily="34" charset="0"/>
                <a:hlinkClick r:id="rId3"/>
              </a:rPr>
              <a:t>www.nomer.org</a:t>
            </a:r>
            <a:r>
              <a:rPr lang="en-US" dirty="0">
                <a:latin typeface="Calibri" pitchFamily="34" charset="0"/>
              </a:rPr>
              <a:t>);</a:t>
            </a:r>
          </a:p>
          <a:p>
            <a:pPr indent="358775" algn="just"/>
            <a:r>
              <a:rPr lang="ru-RU" dirty="0">
                <a:latin typeface="Calibri" pitchFamily="34" charset="0"/>
              </a:rPr>
              <a:t>—</a:t>
            </a:r>
            <a:r>
              <a:rPr lang="en-US" dirty="0">
                <a:latin typeface="Calibri" pitchFamily="34" charset="0"/>
              </a:rPr>
              <a:t> </a:t>
            </a:r>
            <a:r>
              <a:rPr lang="ru-RU" dirty="0">
                <a:latin typeface="Calibri" pitchFamily="34" charset="0"/>
              </a:rPr>
              <a:t>социальные сети;</a:t>
            </a:r>
          </a:p>
          <a:p>
            <a:pPr indent="358775" algn="just"/>
            <a:r>
              <a:rPr lang="ru-RU" dirty="0">
                <a:latin typeface="Calibri" pitchFamily="34" charset="0"/>
              </a:rPr>
              <a:t>— </a:t>
            </a:r>
            <a:r>
              <a:rPr lang="ru-RU" dirty="0" smtClean="0">
                <a:latin typeface="Calibri" pitchFamily="34" charset="0"/>
              </a:rPr>
              <a:t>поисковая база </a:t>
            </a:r>
            <a:r>
              <a:rPr lang="ru-RU" dirty="0">
                <a:latin typeface="Calibri" pitchFamily="34" charset="0"/>
              </a:rPr>
              <a:t>данных ООО «Генезис», содержащая в настоящий момент сведения о более чем </a:t>
            </a:r>
            <a:r>
              <a:rPr lang="ru-RU" dirty="0" smtClean="0">
                <a:latin typeface="Calibri" pitchFamily="34" charset="0"/>
              </a:rPr>
              <a:t>5 </a:t>
            </a:r>
            <a:r>
              <a:rPr lang="ru-RU" dirty="0">
                <a:latin typeface="Calibri" pitchFamily="34" charset="0"/>
              </a:rPr>
              <a:t>млн.  физических лиц.</a:t>
            </a:r>
          </a:p>
        </p:txBody>
      </p:sp>
      <p:sp>
        <p:nvSpPr>
          <p:cNvPr id="5" name="Стрелка вниз 4"/>
          <p:cNvSpPr/>
          <p:nvPr/>
        </p:nvSpPr>
        <p:spPr>
          <a:xfrm>
            <a:off x="3428992" y="1785926"/>
            <a:ext cx="3071834" cy="3357586"/>
          </a:xfrm>
          <a:prstGeom prst="downArrow">
            <a:avLst/>
          </a:prstGeom>
          <a:solidFill>
            <a:schemeClr val="accent6">
              <a:lumMod val="50000"/>
              <a:alpha val="10000"/>
            </a:schemeClr>
          </a:solidFill>
          <a:ln w="6350">
            <a:noFill/>
          </a:ln>
          <a:effectLst>
            <a:reflection blurRad="6350" stA="52000" endA="300" endPos="35000" dir="5400000" sy="-100000" algn="bl" rotWithShape="0"/>
          </a:effectLst>
          <a:scene3d>
            <a:camera prst="isometricLeftDown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06800" y="1051200"/>
            <a:ext cx="2005200" cy="240454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Grp="1"/>
          </p:cNvSpPr>
          <p:nvPr>
            <p:ph type="body" sz="quarter" idx="13"/>
          </p:nvPr>
        </p:nvSpPr>
        <p:spPr>
          <a:xfrm>
            <a:off x="304800" y="381000"/>
            <a:ext cx="8077200" cy="384175"/>
          </a:xfrm>
        </p:spPr>
        <p:txBody>
          <a:bodyPr>
            <a:normAutofit/>
          </a:bodyPr>
          <a:lstStyle>
            <a:extLst/>
          </a:lstStyle>
          <a:p>
            <a:pPr fontAlgn="auto">
              <a:spcAft>
                <a:spcPts val="0"/>
              </a:spcAft>
              <a:defRPr/>
            </a:pPr>
            <a:r>
              <a:rPr lang="ru-RU" sz="1800" dirty="0" smtClean="0"/>
              <a:t>Поиск контактных данных</a:t>
            </a:r>
            <a:endParaRPr sz="1800" dirty="0"/>
          </a:p>
        </p:txBody>
      </p:sp>
      <p:sp>
        <p:nvSpPr>
          <p:cNvPr id="9219" name="TextBox 25"/>
          <p:cNvSpPr txBox="1">
            <a:spLocks noChangeArrowheads="1"/>
          </p:cNvSpPr>
          <p:nvPr/>
        </p:nvSpPr>
        <p:spPr bwMode="auto">
          <a:xfrm>
            <a:off x="2555875" y="908050"/>
            <a:ext cx="5832475" cy="4248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indent="358775" algn="just"/>
            <a:r>
              <a:rPr lang="ru-RU">
                <a:latin typeface="Calibri" pitchFamily="34" charset="0"/>
              </a:rPr>
              <a:t>Поскольку число потенциальных источников информации достаточно  велико, а унифицированная поисковая процедура для этих источников отсутствует, ручной поиск контактных данных следует признать неэффективным: затраты времени на нахождение контакта слишком велики. Кроме того не исключено возникновение ошибок в силу действия человеческого фактора. Также, в силу наличия большого числа взаимопересекающихся источников разного качества, требуется не только найти необходимые контакты должника, но и оценить актуальность и достоверность этих контактов, а также регулярно обновлять контактные данные, как на основе отслеживания обновлений источников данных, так и на основе обратной связи, полученной при использовании контактов.</a:t>
            </a:r>
          </a:p>
        </p:txBody>
      </p:sp>
      <p:sp>
        <p:nvSpPr>
          <p:cNvPr id="9" name="Стрелка вниз 8"/>
          <p:cNvSpPr/>
          <p:nvPr/>
        </p:nvSpPr>
        <p:spPr>
          <a:xfrm>
            <a:off x="3428992" y="1785926"/>
            <a:ext cx="3071834" cy="3357586"/>
          </a:xfrm>
          <a:prstGeom prst="downArrow">
            <a:avLst/>
          </a:prstGeom>
          <a:solidFill>
            <a:schemeClr val="accent6">
              <a:lumMod val="50000"/>
              <a:alpha val="10000"/>
            </a:schemeClr>
          </a:solidFill>
          <a:ln w="6350">
            <a:noFill/>
          </a:ln>
          <a:effectLst>
            <a:reflection blurRad="6350" stA="52000" endA="300" endPos="35000" dir="5400000" sy="-100000" algn="bl" rotWithShape="0"/>
          </a:effectLst>
          <a:scene3d>
            <a:camera prst="isometricLeftDown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6000" y="1040400"/>
            <a:ext cx="2016000" cy="2417492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Grp="1"/>
          </p:cNvSpPr>
          <p:nvPr>
            <p:ph type="body" sz="quarter" idx="13"/>
          </p:nvPr>
        </p:nvSpPr>
        <p:spPr>
          <a:xfrm>
            <a:off x="304800" y="381000"/>
            <a:ext cx="8077200" cy="384175"/>
          </a:xfrm>
        </p:spPr>
        <p:txBody>
          <a:bodyPr>
            <a:normAutofit/>
          </a:bodyPr>
          <a:lstStyle>
            <a:extLst/>
          </a:lstStyle>
          <a:p>
            <a:pPr fontAlgn="auto">
              <a:spcAft>
                <a:spcPts val="0"/>
              </a:spcAft>
              <a:defRPr/>
            </a:pPr>
            <a:r>
              <a:rPr lang="ru-RU" sz="1800" dirty="0" smtClean="0"/>
              <a:t>Описание системы</a:t>
            </a:r>
            <a:endParaRPr sz="1800" dirty="0"/>
          </a:p>
        </p:txBody>
      </p:sp>
      <p:sp>
        <p:nvSpPr>
          <p:cNvPr id="10243" name="TextBox 7"/>
          <p:cNvSpPr txBox="1">
            <a:spLocks noChangeArrowheads="1"/>
          </p:cNvSpPr>
          <p:nvPr/>
        </p:nvSpPr>
        <p:spPr bwMode="auto">
          <a:xfrm>
            <a:off x="323850" y="785813"/>
            <a:ext cx="8064500" cy="56323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indent="358775" algn="just"/>
            <a:r>
              <a:rPr lang="ru-RU" dirty="0">
                <a:latin typeface="Calibri" pitchFamily="34" charset="0"/>
              </a:rPr>
              <a:t>Мы предлагаем специализированную информационную систему для поиска контактной информации физических и юридических лиц, реализующую следующие функции:</a:t>
            </a:r>
          </a:p>
          <a:p>
            <a:pPr indent="358775" algn="just"/>
            <a:endParaRPr lang="ru-RU" dirty="0">
              <a:latin typeface="Calibri" pitchFamily="34" charset="0"/>
            </a:endParaRPr>
          </a:p>
          <a:p>
            <a:pPr indent="358775" algn="just"/>
            <a:r>
              <a:rPr lang="ru-RU" dirty="0">
                <a:latin typeface="Calibri" pitchFamily="34" charset="0"/>
              </a:rPr>
              <a:t>— получение списка должников для поиска контактов, как автоматически из базы данных ООО «Генезис», так и в ручном режиме (путём ввода известной информации о должнике или загрузки списка должников из файла);</a:t>
            </a:r>
          </a:p>
          <a:p>
            <a:pPr indent="358775" algn="just"/>
            <a:r>
              <a:rPr lang="ru-RU" dirty="0">
                <a:latin typeface="Calibri" pitchFamily="34" charset="0"/>
              </a:rPr>
              <a:t>— поиск контактных данных (адресов, телефонов, адресов электронной почты, страниц в социальных сетях) во внутренней базе данных поисковой системы;</a:t>
            </a:r>
          </a:p>
          <a:p>
            <a:pPr indent="358775" algn="just"/>
            <a:r>
              <a:rPr lang="ru-RU" dirty="0">
                <a:latin typeface="Calibri" pitchFamily="34" charset="0"/>
              </a:rPr>
              <a:t>— импорт внешних источников данных в базу данных поисковой системы (найденные новые базы данных должны при помощи простой процедуры добавляться к поисковой БД);</a:t>
            </a:r>
          </a:p>
          <a:p>
            <a:pPr indent="358775" algn="just"/>
            <a:r>
              <a:rPr lang="ru-RU" dirty="0">
                <a:latin typeface="Calibri" pitchFamily="34" charset="0"/>
              </a:rPr>
              <a:t>— поиск контактных данных при помощи публичных </a:t>
            </a:r>
            <a:r>
              <a:rPr lang="ru-RU" dirty="0" err="1">
                <a:latin typeface="Calibri" pitchFamily="34" charset="0"/>
              </a:rPr>
              <a:t>онлайн-сервисов</a:t>
            </a:r>
            <a:r>
              <a:rPr lang="ru-RU" dirty="0">
                <a:latin typeface="Calibri" pitchFamily="34" charset="0"/>
              </a:rPr>
              <a:t> (</a:t>
            </a:r>
            <a:r>
              <a:rPr lang="en-US" dirty="0">
                <a:latin typeface="Calibri" pitchFamily="34" charset="0"/>
                <a:hlinkClick r:id="rId3"/>
              </a:rPr>
              <a:t>www.nomer.org</a:t>
            </a:r>
            <a:r>
              <a:rPr lang="en-US" dirty="0">
                <a:latin typeface="Calibri" pitchFamily="34" charset="0"/>
              </a:rPr>
              <a:t>, </a:t>
            </a:r>
            <a:r>
              <a:rPr lang="en-US" dirty="0">
                <a:latin typeface="Calibri" pitchFamily="34" charset="0"/>
                <a:hlinkClick r:id="rId4"/>
              </a:rPr>
              <a:t>www.spravkaru.net</a:t>
            </a:r>
            <a:r>
              <a:rPr lang="en-US" dirty="0">
                <a:latin typeface="Calibri" pitchFamily="34" charset="0"/>
              </a:rPr>
              <a:t> </a:t>
            </a:r>
            <a:r>
              <a:rPr lang="ru-RU" dirty="0">
                <a:latin typeface="Calibri" pitchFamily="34" charset="0"/>
              </a:rPr>
              <a:t>и др.) с последующим сохранением найденных данных в поисковой БД;</a:t>
            </a:r>
          </a:p>
          <a:p>
            <a:pPr indent="358775" algn="just"/>
            <a:r>
              <a:rPr lang="ru-RU" dirty="0">
                <a:latin typeface="Calibri" pitchFamily="34" charset="0"/>
              </a:rPr>
              <a:t>— поиск контактных данных в наиболее популярных в России социальных сетях) с последующим сохранением найденных данных в поисковой </a:t>
            </a:r>
            <a:r>
              <a:rPr lang="ru-RU">
                <a:latin typeface="Calibri" pitchFamily="34" charset="0"/>
              </a:rPr>
              <a:t>БД</a:t>
            </a:r>
            <a:r>
              <a:rPr lang="ru-RU" baseline="30000" smtClean="0">
                <a:latin typeface="Calibri" pitchFamily="34" charset="0"/>
              </a:rPr>
              <a:t>*</a:t>
            </a:r>
            <a:r>
              <a:rPr lang="ru-RU" dirty="0" smtClean="0">
                <a:latin typeface="Calibri" pitchFamily="34" charset="0"/>
              </a:rPr>
              <a:t>;</a:t>
            </a:r>
          </a:p>
          <a:p>
            <a:pPr indent="358775" algn="just"/>
            <a:endParaRPr lang="ru-RU" dirty="0">
              <a:latin typeface="Calibri" pitchFamily="34" charset="0"/>
            </a:endParaRPr>
          </a:p>
          <a:p>
            <a:pPr indent="358775" algn="just"/>
            <a:r>
              <a:rPr lang="ru-RU" baseline="30000" dirty="0">
                <a:latin typeface="Calibri" pitchFamily="34" charset="0"/>
              </a:rPr>
              <a:t>*</a:t>
            </a:r>
            <a:r>
              <a:rPr lang="ru-RU" dirty="0">
                <a:latin typeface="Calibri" pitchFamily="34" charset="0"/>
              </a:rPr>
              <a:t> </a:t>
            </a:r>
            <a:r>
              <a:rPr lang="ru-RU" sz="1600" dirty="0" smtClean="0">
                <a:latin typeface="Calibri" pitchFamily="34" charset="0"/>
              </a:rPr>
              <a:t>— </a:t>
            </a:r>
            <a:r>
              <a:rPr lang="ru-RU" sz="1600" dirty="0">
                <a:latin typeface="Calibri" pitchFamily="34" charset="0"/>
              </a:rPr>
              <a:t>планируется в следующей версии программы</a:t>
            </a:r>
          </a:p>
        </p:txBody>
      </p:sp>
      <p:sp>
        <p:nvSpPr>
          <p:cNvPr id="12" name="Стрелка вниз 11"/>
          <p:cNvSpPr/>
          <p:nvPr/>
        </p:nvSpPr>
        <p:spPr>
          <a:xfrm>
            <a:off x="3428992" y="1785926"/>
            <a:ext cx="3071834" cy="3357586"/>
          </a:xfrm>
          <a:prstGeom prst="downArrow">
            <a:avLst/>
          </a:prstGeom>
          <a:solidFill>
            <a:schemeClr val="accent6">
              <a:lumMod val="50000"/>
              <a:alpha val="10000"/>
            </a:schemeClr>
          </a:solidFill>
          <a:ln w="6350">
            <a:noFill/>
          </a:ln>
          <a:effectLst>
            <a:reflection blurRad="6350" stA="52000" endA="300" endPos="35000" dir="5400000" sy="-100000" algn="bl" rotWithShape="0"/>
          </a:effectLst>
          <a:scene3d>
            <a:camera prst="isometricLeftDown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Grp="1"/>
          </p:cNvSpPr>
          <p:nvPr>
            <p:ph type="body" sz="quarter" idx="13"/>
          </p:nvPr>
        </p:nvSpPr>
        <p:spPr>
          <a:xfrm>
            <a:off x="304800" y="381000"/>
            <a:ext cx="8077200" cy="384175"/>
          </a:xfrm>
        </p:spPr>
        <p:txBody>
          <a:bodyPr>
            <a:normAutofit/>
          </a:bodyPr>
          <a:lstStyle>
            <a:extLst/>
          </a:lstStyle>
          <a:p>
            <a:pPr fontAlgn="auto">
              <a:spcAft>
                <a:spcPts val="0"/>
              </a:spcAft>
              <a:defRPr/>
            </a:pPr>
            <a:r>
              <a:rPr lang="ru-RU" sz="1800" dirty="0" smtClean="0"/>
              <a:t>Описание системы</a:t>
            </a:r>
            <a:endParaRPr lang="ru-RU" sz="1800" dirty="0"/>
          </a:p>
        </p:txBody>
      </p:sp>
      <p:sp>
        <p:nvSpPr>
          <p:cNvPr id="11267" name="TextBox 7"/>
          <p:cNvSpPr txBox="1">
            <a:spLocks noChangeArrowheads="1"/>
          </p:cNvSpPr>
          <p:nvPr/>
        </p:nvSpPr>
        <p:spPr bwMode="auto">
          <a:xfrm>
            <a:off x="323850" y="785813"/>
            <a:ext cx="8064500" cy="230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indent="358775" algn="just"/>
            <a:r>
              <a:rPr lang="ru-RU" dirty="0">
                <a:latin typeface="Calibri" pitchFamily="34" charset="0"/>
              </a:rPr>
              <a:t>— поиск контактных данных в БД </a:t>
            </a:r>
            <a:r>
              <a:rPr lang="ru-RU" dirty="0" smtClean="0">
                <a:latin typeface="Calibri" pitchFamily="34" charset="0"/>
              </a:rPr>
              <a:t>ООО «Генезис</a:t>
            </a:r>
            <a:r>
              <a:rPr lang="ru-RU" dirty="0">
                <a:latin typeface="Calibri" pitchFamily="34" charset="0"/>
              </a:rPr>
              <a:t>;</a:t>
            </a:r>
          </a:p>
          <a:p>
            <a:pPr indent="358775" algn="just"/>
            <a:r>
              <a:rPr lang="ru-RU" dirty="0">
                <a:latin typeface="Calibri" pitchFamily="34" charset="0"/>
              </a:rPr>
              <a:t>— запись полученных данных в файл </a:t>
            </a:r>
            <a:r>
              <a:rPr lang="en-US" dirty="0">
                <a:latin typeface="Calibri" pitchFamily="34" charset="0"/>
              </a:rPr>
              <a:t>MS Excel </a:t>
            </a:r>
            <a:r>
              <a:rPr lang="ru-RU" dirty="0">
                <a:latin typeface="Calibri" pitchFamily="34" charset="0"/>
              </a:rPr>
              <a:t>и</a:t>
            </a:r>
            <a:r>
              <a:rPr lang="en-US" dirty="0">
                <a:latin typeface="Calibri" pitchFamily="34" charset="0"/>
              </a:rPr>
              <a:t>/</a:t>
            </a:r>
            <a:r>
              <a:rPr lang="ru-RU" dirty="0">
                <a:latin typeface="Calibri" pitchFamily="34" charset="0"/>
              </a:rPr>
              <a:t>или непосредственно в БД </a:t>
            </a:r>
            <a:r>
              <a:rPr lang="ru-RU" dirty="0" smtClean="0">
                <a:latin typeface="Calibri" pitchFamily="34" charset="0"/>
              </a:rPr>
              <a:t>по </a:t>
            </a:r>
            <a:r>
              <a:rPr lang="ru-RU" dirty="0">
                <a:latin typeface="Calibri" pitchFamily="34" charset="0"/>
              </a:rPr>
              <a:t>выбору пользователя;</a:t>
            </a:r>
            <a:endParaRPr lang="en-US" dirty="0">
              <a:latin typeface="Calibri" pitchFamily="34" charset="0"/>
            </a:endParaRPr>
          </a:p>
          <a:p>
            <a:pPr indent="358775" algn="just"/>
            <a:r>
              <a:rPr lang="ru-RU" dirty="0">
                <a:latin typeface="Calibri" pitchFamily="34" charset="0"/>
              </a:rPr>
              <a:t>— запись сведений об источнике контактной информации, а также даты актуальности обнаруженных данных;</a:t>
            </a:r>
          </a:p>
          <a:p>
            <a:pPr indent="358775" algn="just"/>
            <a:r>
              <a:rPr lang="ru-RU" dirty="0">
                <a:latin typeface="Calibri" pitchFamily="34" charset="0"/>
              </a:rPr>
              <a:t>— обновление информации об актуальности </a:t>
            </a:r>
            <a:r>
              <a:rPr lang="ru-RU" dirty="0" smtClean="0">
                <a:latin typeface="Calibri" pitchFamily="34" charset="0"/>
              </a:rPr>
              <a:t>данных </a:t>
            </a:r>
            <a:r>
              <a:rPr lang="ru-RU" dirty="0">
                <a:latin typeface="Calibri" pitchFamily="34" charset="0"/>
              </a:rPr>
              <a:t>в поисковой БД на основе пометок операторов по результатам </a:t>
            </a:r>
            <a:r>
              <a:rPr lang="ru-RU" dirty="0" err="1">
                <a:latin typeface="Calibri" pitchFamily="34" charset="0"/>
              </a:rPr>
              <a:t>обзвона</a:t>
            </a:r>
            <a:r>
              <a:rPr lang="en-US" dirty="0">
                <a:latin typeface="Calibri" pitchFamily="34" charset="0"/>
              </a:rPr>
              <a:t>/</a:t>
            </a:r>
            <a:r>
              <a:rPr lang="ru-RU" dirty="0">
                <a:latin typeface="Calibri" pitchFamily="34" charset="0"/>
              </a:rPr>
              <a:t>отправки уведомлений;</a:t>
            </a:r>
          </a:p>
          <a:p>
            <a:pPr indent="358775" algn="just"/>
            <a:r>
              <a:rPr lang="ru-RU" dirty="0">
                <a:latin typeface="Calibri" pitchFamily="34" charset="0"/>
              </a:rPr>
              <a:t>— </a:t>
            </a:r>
            <a:r>
              <a:rPr lang="ru-RU" dirty="0" smtClean="0">
                <a:latin typeface="Calibri" pitchFamily="34" charset="0"/>
              </a:rPr>
              <a:t>получение отчётов </a:t>
            </a:r>
            <a:r>
              <a:rPr lang="ru-RU" dirty="0">
                <a:latin typeface="Calibri" pitchFamily="34" charset="0"/>
              </a:rPr>
              <a:t>о работе поисковой системы.</a:t>
            </a:r>
            <a:endParaRPr lang="en-US" dirty="0">
              <a:latin typeface="Calibri" pitchFamily="34" charset="0"/>
            </a:endParaRPr>
          </a:p>
        </p:txBody>
      </p:sp>
      <p:sp>
        <p:nvSpPr>
          <p:cNvPr id="12" name="Стрелка вниз 11"/>
          <p:cNvSpPr/>
          <p:nvPr/>
        </p:nvSpPr>
        <p:spPr>
          <a:xfrm>
            <a:off x="3428992" y="1785926"/>
            <a:ext cx="3071834" cy="3357586"/>
          </a:xfrm>
          <a:prstGeom prst="downArrow">
            <a:avLst/>
          </a:prstGeom>
          <a:solidFill>
            <a:schemeClr val="accent6">
              <a:lumMod val="50000"/>
              <a:alpha val="10000"/>
            </a:schemeClr>
          </a:solidFill>
          <a:ln w="6350">
            <a:noFill/>
          </a:ln>
          <a:effectLst>
            <a:reflection blurRad="6350" stA="52000" endA="300" endPos="35000" dir="5400000" sy="-100000" algn="bl" rotWithShape="0"/>
          </a:effectLst>
          <a:scene3d>
            <a:camera prst="isometricLeftDown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Grp="1"/>
          </p:cNvSpPr>
          <p:nvPr>
            <p:ph type="body" sz="quarter" idx="13"/>
          </p:nvPr>
        </p:nvSpPr>
        <p:spPr>
          <a:xfrm>
            <a:off x="304800" y="381000"/>
            <a:ext cx="8077200" cy="383704"/>
          </a:xfrm>
        </p:spPr>
        <p:txBody>
          <a:bodyPr>
            <a:normAutofit/>
          </a:bodyPr>
          <a:lstStyle>
            <a:extLst/>
          </a:lstStyle>
          <a:p>
            <a:r>
              <a:rPr lang="ru-RU" sz="1800" dirty="0" smtClean="0"/>
              <a:t>Другие решения нашей компании</a:t>
            </a:r>
            <a:endParaRPr lang="ru-RU" sz="1800" dirty="0"/>
          </a:p>
        </p:txBody>
      </p:sp>
      <p:sp>
        <p:nvSpPr>
          <p:cNvPr id="26" name="TextBox 25"/>
          <p:cNvSpPr txBox="1"/>
          <p:nvPr/>
        </p:nvSpPr>
        <p:spPr>
          <a:xfrm>
            <a:off x="2555776" y="908720"/>
            <a:ext cx="5832648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Наша компания также предлагает вашему вниманию следующие решения и услуги в сфере </a:t>
            </a:r>
            <a:r>
              <a:rPr lang="en-US" dirty="0" smtClean="0"/>
              <a:t>IT:</a:t>
            </a:r>
          </a:p>
          <a:p>
            <a:r>
              <a:rPr lang="ru-RU" dirty="0" smtClean="0"/>
              <a:t>—</a:t>
            </a:r>
            <a:r>
              <a:rPr lang="en-US" dirty="0" smtClean="0"/>
              <a:t> </a:t>
            </a:r>
            <a:r>
              <a:rPr lang="ru-RU" dirty="0" smtClean="0"/>
              <a:t>пакет компонентов для автоматического поиска контактных телефонов физических лиц при помощи большого набора в </a:t>
            </a:r>
            <a:r>
              <a:rPr lang="en-US" dirty="0" smtClean="0"/>
              <a:t>online </a:t>
            </a:r>
            <a:r>
              <a:rPr lang="ru-RU" dirty="0" smtClean="0"/>
              <a:t>и </a:t>
            </a:r>
            <a:r>
              <a:rPr lang="en-US" dirty="0" smtClean="0"/>
              <a:t>offline </a:t>
            </a:r>
            <a:r>
              <a:rPr lang="ru-RU" dirty="0" smtClean="0"/>
              <a:t>телефонных баз;</a:t>
            </a:r>
          </a:p>
          <a:p>
            <a:r>
              <a:rPr lang="ru-RU" dirty="0" smtClean="0"/>
              <a:t>— услуги по разработке программного обеспечения с применением широкого спектра программных инструментов; в том числе с передачей исходных текстов и исключительных прав;</a:t>
            </a:r>
          </a:p>
          <a:p>
            <a:r>
              <a:rPr lang="ru-RU" dirty="0" smtClean="0"/>
              <a:t>— решения для обработки клиентских данных на основе пакета </a:t>
            </a:r>
            <a:r>
              <a:rPr lang="en-US" dirty="0" smtClean="0"/>
              <a:t>CLEANUP</a:t>
            </a:r>
            <a:r>
              <a:rPr lang="en-US" dirty="0" smtClean="0">
                <a:solidFill>
                  <a:srgbClr val="FF0000"/>
                </a:solidFill>
              </a:rPr>
              <a:t>DATA</a:t>
            </a:r>
            <a:r>
              <a:rPr lang="en-US" baseline="30000" dirty="0" smtClean="0"/>
              <a:t>TM</a:t>
            </a:r>
            <a:r>
              <a:rPr lang="ru-RU" dirty="0" smtClean="0"/>
              <a:t> (разбор и очистка адресов, телефонов и т.д., импорт реестров клиентских данных в информационную систему компании);</a:t>
            </a:r>
          </a:p>
          <a:p>
            <a:r>
              <a:rPr lang="ru-RU" dirty="0" smtClean="0"/>
              <a:t>— верстка и дизайн корпоративных сайтов, в т.ч. реализующих сложные сервисы для их посетителей;</a:t>
            </a:r>
          </a:p>
          <a:p>
            <a:r>
              <a:rPr lang="ru-RU" dirty="0" smtClean="0"/>
              <a:t>— комплекс </a:t>
            </a:r>
            <a:r>
              <a:rPr lang="en-US" dirty="0" smtClean="0"/>
              <a:t>IT-</a:t>
            </a:r>
            <a:r>
              <a:rPr lang="ru-RU" dirty="0" smtClean="0"/>
              <a:t>решений для букмекерского бизнеса;</a:t>
            </a:r>
            <a:endParaRPr lang="en-US" dirty="0" smtClean="0"/>
          </a:p>
          <a:p>
            <a:r>
              <a:rPr lang="ru-RU" dirty="0" smtClean="0"/>
              <a:t>— консалтинг в области </a:t>
            </a:r>
            <a:r>
              <a:rPr lang="en-US" dirty="0" smtClean="0"/>
              <a:t>IT</a:t>
            </a:r>
            <a:r>
              <a:rPr lang="ru-RU" dirty="0" smtClean="0"/>
              <a:t> на единовременной или регулярной основе, в т.ч. помощь в организации подбора кадров, создании </a:t>
            </a:r>
            <a:r>
              <a:rPr lang="en-US" dirty="0" smtClean="0"/>
              <a:t>IT-</a:t>
            </a:r>
            <a:r>
              <a:rPr lang="ru-RU" dirty="0" smtClean="0"/>
              <a:t>инфраструктуры компании.</a:t>
            </a:r>
            <a:endParaRPr lang="en-US" dirty="0" smtClean="0"/>
          </a:p>
        </p:txBody>
      </p:sp>
      <p:pic>
        <p:nvPicPr>
          <p:cNvPr id="35842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5536" y="1052736"/>
            <a:ext cx="2044686" cy="245880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5" name="Стрелка вниз 4"/>
          <p:cNvSpPr/>
          <p:nvPr/>
        </p:nvSpPr>
        <p:spPr>
          <a:xfrm>
            <a:off x="3428992" y="1785926"/>
            <a:ext cx="3071834" cy="3357586"/>
          </a:xfrm>
          <a:prstGeom prst="downArrow">
            <a:avLst/>
          </a:prstGeom>
          <a:solidFill>
            <a:schemeClr val="accent6">
              <a:lumMod val="50000"/>
              <a:alpha val="10000"/>
            </a:schemeClr>
          </a:solidFill>
          <a:ln w="6350">
            <a:noFill/>
          </a:ln>
          <a:effectLst>
            <a:reflection blurRad="6350" stA="52000" endA="300" endPos="35000" dir="5400000" sy="-100000" algn="bl" rotWithShape="0"/>
          </a:effectLst>
          <a:scene3d>
            <a:camera prst="isometricLeftDown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Grp="1"/>
          </p:cNvSpPr>
          <p:nvPr>
            <p:ph type="body" sz="quarter" idx="13"/>
          </p:nvPr>
        </p:nvSpPr>
        <p:spPr>
          <a:xfrm>
            <a:off x="304800" y="381000"/>
            <a:ext cx="8077200" cy="383704"/>
          </a:xfrm>
        </p:spPr>
        <p:txBody>
          <a:bodyPr>
            <a:normAutofit/>
          </a:bodyPr>
          <a:lstStyle>
            <a:extLst/>
          </a:lstStyle>
          <a:p>
            <a:r>
              <a:rPr lang="ru-RU" sz="1800" dirty="0" smtClean="0"/>
              <a:t>О нашей компании</a:t>
            </a:r>
            <a:endParaRPr lang="ru-RU" sz="1800" dirty="0"/>
          </a:p>
        </p:txBody>
      </p:sp>
      <p:sp>
        <p:nvSpPr>
          <p:cNvPr id="26" name="TextBox 25"/>
          <p:cNvSpPr txBox="1"/>
          <p:nvPr/>
        </p:nvSpPr>
        <p:spPr>
          <a:xfrm>
            <a:off x="2555776" y="908720"/>
            <a:ext cx="5832648" cy="41242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ru-RU" b="1" dirty="0" smtClean="0"/>
              <a:t>Основными направлениями деятельности компании </a:t>
            </a:r>
            <a:r>
              <a:rPr lang="ru-RU" b="1" dirty="0" smtClean="0">
                <a:solidFill>
                  <a:srgbClr val="FF0000"/>
                </a:solidFill>
              </a:rPr>
              <a:t>ООО «Генезис</a:t>
            </a:r>
            <a:r>
              <a:rPr lang="en-US" b="1" dirty="0" smtClean="0">
                <a:solidFill>
                  <a:srgbClr val="FF0000"/>
                </a:solidFill>
              </a:rPr>
              <a:t>»</a:t>
            </a:r>
            <a:r>
              <a:rPr lang="ru-RU" b="1" dirty="0" smtClean="0">
                <a:solidFill>
                  <a:srgbClr val="FF0000"/>
                </a:solidFill>
              </a:rPr>
              <a:t> </a:t>
            </a:r>
            <a:r>
              <a:rPr lang="ru-RU" b="1" dirty="0" smtClean="0"/>
              <a:t>являются: разработка </a:t>
            </a:r>
            <a:r>
              <a:rPr lang="en-US" b="1" dirty="0" smtClean="0"/>
              <a:t>IT-</a:t>
            </a:r>
            <a:r>
              <a:rPr lang="ru-RU" b="1" dirty="0" smtClean="0"/>
              <a:t>решений для автоматизированной интеллектуальной обработки данных, </a:t>
            </a:r>
            <a:r>
              <a:rPr lang="en-US" b="1" dirty="0" smtClean="0"/>
              <a:t>data mining, </a:t>
            </a:r>
            <a:r>
              <a:rPr lang="ru-RU" b="1" dirty="0" smtClean="0"/>
              <a:t>а также консалтинг в сфере </a:t>
            </a:r>
            <a:r>
              <a:rPr lang="en-US" b="1" dirty="0" smtClean="0"/>
              <a:t>IT.</a:t>
            </a:r>
            <a:r>
              <a:rPr b="1" dirty="0" smtClean="0"/>
              <a:t> </a:t>
            </a:r>
            <a:endParaRPr lang="ru-RU" b="1" dirty="0" smtClean="0"/>
          </a:p>
          <a:p>
            <a:pPr>
              <a:spcAft>
                <a:spcPts val="600"/>
              </a:spcAft>
            </a:pPr>
            <a:r>
              <a:rPr lang="ru-RU" b="1" dirty="0" smtClean="0"/>
              <a:t>Мы сочетаем в своей работе большой опыт разработки программных продуктов и использование современных технологий проектирования, практикуя </a:t>
            </a:r>
            <a:r>
              <a:rPr b="1" dirty="0" err="1" smtClean="0"/>
              <a:t>гибкий</a:t>
            </a:r>
            <a:r>
              <a:rPr b="1" dirty="0" smtClean="0"/>
              <a:t> и </a:t>
            </a:r>
            <a:r>
              <a:rPr b="1" dirty="0" err="1" smtClean="0"/>
              <a:t>рациональный</a:t>
            </a:r>
            <a:r>
              <a:rPr b="1" dirty="0" smtClean="0"/>
              <a:t> </a:t>
            </a:r>
            <a:r>
              <a:rPr b="1" dirty="0" err="1" smtClean="0"/>
              <a:t>подход</a:t>
            </a:r>
            <a:r>
              <a:rPr b="1" dirty="0" smtClean="0"/>
              <a:t> </a:t>
            </a:r>
            <a:r>
              <a:rPr b="1" dirty="0" err="1" smtClean="0"/>
              <a:t>при</a:t>
            </a:r>
            <a:r>
              <a:rPr b="1" dirty="0" smtClean="0"/>
              <a:t> </a:t>
            </a:r>
            <a:r>
              <a:rPr b="1" dirty="0" err="1" smtClean="0"/>
              <a:t>взаимодействии</a:t>
            </a:r>
            <a:r>
              <a:rPr b="1" dirty="0" smtClean="0"/>
              <a:t> с </a:t>
            </a:r>
            <a:r>
              <a:rPr b="1" dirty="0" err="1" smtClean="0"/>
              <a:t>нашими</a:t>
            </a:r>
            <a:r>
              <a:rPr b="1" dirty="0" smtClean="0"/>
              <a:t> </a:t>
            </a:r>
            <a:r>
              <a:rPr b="1" dirty="0" err="1" smtClean="0"/>
              <a:t>клиентами</a:t>
            </a:r>
            <a:r>
              <a:rPr b="1" dirty="0" smtClean="0"/>
              <a:t>, </a:t>
            </a:r>
            <a:r>
              <a:rPr b="1" dirty="0" err="1" smtClean="0"/>
              <a:t>направленный</a:t>
            </a:r>
            <a:r>
              <a:rPr b="1" dirty="0" smtClean="0"/>
              <a:t> </a:t>
            </a:r>
            <a:r>
              <a:rPr b="1" dirty="0" err="1" smtClean="0"/>
              <a:t>на</a:t>
            </a:r>
            <a:r>
              <a:rPr b="1" dirty="0" smtClean="0"/>
              <a:t> </a:t>
            </a:r>
            <a:r>
              <a:rPr b="1" dirty="0" err="1" smtClean="0"/>
              <a:t>достижение</a:t>
            </a:r>
            <a:r>
              <a:rPr b="1" dirty="0" smtClean="0"/>
              <a:t> </a:t>
            </a:r>
            <a:r>
              <a:rPr b="1" dirty="0" err="1" smtClean="0"/>
              <a:t>максимального</a:t>
            </a:r>
            <a:r>
              <a:rPr b="1" dirty="0" smtClean="0"/>
              <a:t> </a:t>
            </a:r>
            <a:r>
              <a:rPr b="1" dirty="0" err="1" smtClean="0"/>
              <a:t>удобства</a:t>
            </a:r>
            <a:r>
              <a:rPr b="1" dirty="0" smtClean="0"/>
              <a:t> </a:t>
            </a:r>
            <a:r>
              <a:rPr b="1" dirty="0" err="1" smtClean="0"/>
              <a:t>для</a:t>
            </a:r>
            <a:r>
              <a:rPr b="1" dirty="0" smtClean="0"/>
              <a:t> </a:t>
            </a:r>
            <a:r>
              <a:rPr b="1" dirty="0" err="1" smtClean="0"/>
              <a:t>конечного</a:t>
            </a:r>
            <a:r>
              <a:rPr b="1" dirty="0" smtClean="0"/>
              <a:t> </a:t>
            </a:r>
            <a:r>
              <a:rPr b="1" dirty="0" err="1" smtClean="0"/>
              <a:t>пользователя</a:t>
            </a:r>
            <a:r>
              <a:rPr b="1" dirty="0" smtClean="0"/>
              <a:t>. </a:t>
            </a:r>
            <a:r>
              <a:rPr b="1" dirty="0" err="1" smtClean="0"/>
              <a:t>Мы</a:t>
            </a:r>
            <a:r>
              <a:rPr b="1" dirty="0" smtClean="0"/>
              <a:t> </a:t>
            </a:r>
            <a:r>
              <a:rPr b="1" dirty="0" err="1" smtClean="0"/>
              <a:t>готовы</a:t>
            </a:r>
            <a:r>
              <a:rPr b="1" dirty="0" smtClean="0"/>
              <a:t> </a:t>
            </a:r>
            <a:r>
              <a:rPr b="1" dirty="0" err="1" smtClean="0"/>
              <a:t>взяться</a:t>
            </a:r>
            <a:r>
              <a:rPr b="1" dirty="0" smtClean="0"/>
              <a:t> </a:t>
            </a:r>
            <a:r>
              <a:rPr b="1" dirty="0" err="1" smtClean="0"/>
              <a:t>за</a:t>
            </a:r>
            <a:r>
              <a:rPr b="1" dirty="0" smtClean="0"/>
              <a:t> </a:t>
            </a:r>
            <a:r>
              <a:rPr b="1" dirty="0" err="1" smtClean="0"/>
              <a:t>решение</a:t>
            </a:r>
            <a:r>
              <a:rPr b="1" dirty="0" smtClean="0"/>
              <a:t> </a:t>
            </a:r>
            <a:r>
              <a:rPr b="1" dirty="0" err="1" smtClean="0"/>
              <a:t>самых</a:t>
            </a:r>
            <a:r>
              <a:rPr b="1" dirty="0" smtClean="0"/>
              <a:t> </a:t>
            </a:r>
            <a:r>
              <a:rPr b="1" dirty="0" err="1" smtClean="0"/>
              <a:t>сложных</a:t>
            </a:r>
            <a:r>
              <a:rPr b="1" dirty="0" smtClean="0"/>
              <a:t> </a:t>
            </a:r>
            <a:r>
              <a:rPr b="1" dirty="0" err="1" smtClean="0"/>
              <a:t>задач</a:t>
            </a:r>
            <a:r>
              <a:rPr b="1" dirty="0" smtClean="0"/>
              <a:t> и </a:t>
            </a:r>
            <a:r>
              <a:rPr b="1" dirty="0" err="1" smtClean="0"/>
              <a:t>создать</a:t>
            </a:r>
            <a:r>
              <a:rPr b="1" dirty="0" smtClean="0"/>
              <a:t> </a:t>
            </a:r>
            <a:r>
              <a:rPr b="1" dirty="0" err="1" smtClean="0"/>
              <a:t>для</a:t>
            </a:r>
            <a:r>
              <a:rPr b="1" dirty="0" smtClean="0"/>
              <a:t> </a:t>
            </a:r>
            <a:r>
              <a:rPr b="1" dirty="0" err="1" smtClean="0"/>
              <a:t>вас</a:t>
            </a:r>
            <a:r>
              <a:rPr b="1" dirty="0" smtClean="0"/>
              <a:t> </a:t>
            </a:r>
            <a:r>
              <a:rPr b="1" dirty="0" err="1" smtClean="0"/>
              <a:t>простой</a:t>
            </a:r>
            <a:r>
              <a:rPr b="1" dirty="0" smtClean="0"/>
              <a:t> и </a:t>
            </a:r>
            <a:r>
              <a:rPr b="1" dirty="0" err="1" smtClean="0"/>
              <a:t>практичный</a:t>
            </a:r>
            <a:r>
              <a:rPr b="1" dirty="0" smtClean="0"/>
              <a:t> </a:t>
            </a:r>
            <a:r>
              <a:rPr b="1" dirty="0" err="1" smtClean="0"/>
              <a:t>программный</a:t>
            </a:r>
            <a:r>
              <a:rPr b="1" dirty="0" smtClean="0"/>
              <a:t> </a:t>
            </a:r>
            <a:r>
              <a:rPr b="1" dirty="0" err="1" smtClean="0"/>
              <a:t>инструмент</a:t>
            </a:r>
            <a:r>
              <a:rPr b="1" dirty="0" smtClean="0"/>
              <a:t>. </a:t>
            </a:r>
          </a:p>
          <a:p>
            <a:pPr>
              <a:spcAft>
                <a:spcPts val="600"/>
              </a:spcAft>
            </a:pPr>
            <a:r>
              <a:rPr lang="ru-RU" b="1" dirty="0" smtClean="0"/>
              <a:t>Наш сайт:</a:t>
            </a:r>
            <a:r>
              <a:rPr lang="ru-RU" dirty="0" smtClean="0"/>
              <a:t> </a:t>
            </a:r>
            <a:r>
              <a:rPr lang="en-US" b="1" u="sng" dirty="0" smtClean="0">
                <a:solidFill>
                  <a:srgbClr val="FF0000"/>
                </a:solidFill>
              </a:rPr>
              <a:t>http://genes1s.net</a:t>
            </a:r>
            <a:endParaRPr lang="ru-RU" b="1" u="sng" dirty="0" smtClean="0">
              <a:solidFill>
                <a:srgbClr val="FF0000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5536" y="1052736"/>
            <a:ext cx="2044686" cy="245880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5" name="Полилиния 4"/>
          <p:cNvSpPr/>
          <p:nvPr/>
        </p:nvSpPr>
        <p:spPr>
          <a:xfrm>
            <a:off x="323528" y="5091281"/>
            <a:ext cx="8496944" cy="353943"/>
          </a:xfrm>
          <a:custGeom>
            <a:avLst/>
            <a:gdLst>
              <a:gd name="connsiteX0" fmla="*/ 0 w 8640960"/>
              <a:gd name="connsiteY0" fmla="*/ 0 h 353943"/>
              <a:gd name="connsiteX1" fmla="*/ 8640960 w 8640960"/>
              <a:gd name="connsiteY1" fmla="*/ 0 h 353943"/>
              <a:gd name="connsiteX2" fmla="*/ 8640960 w 8640960"/>
              <a:gd name="connsiteY2" fmla="*/ 353943 h 353943"/>
              <a:gd name="connsiteX3" fmla="*/ 0 w 8640960"/>
              <a:gd name="connsiteY3" fmla="*/ 353943 h 353943"/>
              <a:gd name="connsiteX4" fmla="*/ 0 w 8640960"/>
              <a:gd name="connsiteY4" fmla="*/ 0 h 3539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640960" h="353943">
                <a:moveTo>
                  <a:pt x="0" y="0"/>
                </a:moveTo>
                <a:lnTo>
                  <a:pt x="8640960" y="0"/>
                </a:lnTo>
                <a:lnTo>
                  <a:pt x="8640960" y="353943"/>
                </a:lnTo>
                <a:lnTo>
                  <a:pt x="0" y="353943"/>
                </a:lnTo>
                <a:lnTo>
                  <a:pt x="0" y="0"/>
                </a:lnTo>
                <a:close/>
              </a:path>
            </a:pathLst>
          </a:custGeom>
          <a:solidFill>
            <a:schemeClr val="accent4"/>
          </a:solidFill>
          <a:ln/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sz="1700" dirty="0" err="1" smtClean="0">
                <a:solidFill>
                  <a:schemeClr val="tx1"/>
                </a:solidFill>
                <a:cs typeface="Times New Roman" pitchFamily="18" charset="0"/>
              </a:rPr>
              <a:t>Вы</a:t>
            </a:r>
            <a:r>
              <a:rPr sz="1700" dirty="0" smtClean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sz="1700" dirty="0" err="1" smtClean="0">
                <a:solidFill>
                  <a:schemeClr val="tx1"/>
                </a:solidFill>
                <a:cs typeface="Times New Roman" pitchFamily="18" charset="0"/>
              </a:rPr>
              <a:t>приобретаете</a:t>
            </a:r>
            <a:r>
              <a:rPr sz="1700" dirty="0" smtClean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sz="1700" b="1" dirty="0" err="1" smtClean="0">
                <a:solidFill>
                  <a:schemeClr val="bg1"/>
                </a:solidFill>
                <a:cs typeface="Times New Roman" pitchFamily="18" charset="0"/>
              </a:rPr>
              <a:t>высокотехнологичный</a:t>
            </a:r>
            <a:r>
              <a:rPr sz="1700" dirty="0" smtClean="0">
                <a:solidFill>
                  <a:schemeClr val="tx1"/>
                </a:solidFill>
                <a:cs typeface="Times New Roman" pitchFamily="18" charset="0"/>
              </a:rPr>
              <a:t>, </a:t>
            </a:r>
            <a:r>
              <a:rPr sz="1700" b="1" dirty="0" err="1" smtClean="0">
                <a:solidFill>
                  <a:schemeClr val="bg1"/>
                </a:solidFill>
                <a:cs typeface="Times New Roman" pitchFamily="18" charset="0"/>
              </a:rPr>
              <a:t>конкурентный</a:t>
            </a:r>
            <a:r>
              <a:rPr sz="1700" b="1" dirty="0" smtClean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en-US" sz="1700" dirty="0" smtClean="0">
                <a:solidFill>
                  <a:schemeClr val="tx1"/>
                </a:solidFill>
                <a:cs typeface="Times New Roman" pitchFamily="18" charset="0"/>
              </a:rPr>
              <a:t>IT</a:t>
            </a:r>
            <a:r>
              <a:rPr lang="ru-RU" sz="1700" dirty="0" smtClean="0">
                <a:solidFill>
                  <a:schemeClr val="tx1"/>
                </a:solidFill>
                <a:cs typeface="Times New Roman" pitchFamily="18" charset="0"/>
              </a:rPr>
              <a:t>-</a:t>
            </a:r>
            <a:r>
              <a:rPr sz="1700" dirty="0" err="1" smtClean="0">
                <a:solidFill>
                  <a:schemeClr val="tx1"/>
                </a:solidFill>
                <a:cs typeface="Times New Roman" pitchFamily="18" charset="0"/>
              </a:rPr>
              <a:t>продукт</a:t>
            </a:r>
            <a:r>
              <a:rPr sz="1700" dirty="0" smtClean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sz="1700" b="1" dirty="0" err="1" smtClean="0">
                <a:solidFill>
                  <a:schemeClr val="bg1"/>
                </a:solidFill>
                <a:cs typeface="Times New Roman" pitchFamily="18" charset="0"/>
              </a:rPr>
              <a:t>за</a:t>
            </a:r>
            <a:r>
              <a:rPr sz="1700" b="1" dirty="0" smtClean="0">
                <a:solidFill>
                  <a:schemeClr val="bg1"/>
                </a:solidFill>
                <a:cs typeface="Times New Roman" pitchFamily="18" charset="0"/>
              </a:rPr>
              <a:t> </a:t>
            </a:r>
            <a:r>
              <a:rPr sz="1700" b="1" dirty="0" err="1" smtClean="0">
                <a:solidFill>
                  <a:schemeClr val="bg1"/>
                </a:solidFill>
                <a:cs typeface="Times New Roman" pitchFamily="18" charset="0"/>
              </a:rPr>
              <a:t>меньшие</a:t>
            </a:r>
            <a:r>
              <a:rPr sz="1700" b="1" dirty="0" smtClean="0">
                <a:solidFill>
                  <a:schemeClr val="bg1"/>
                </a:solidFill>
                <a:cs typeface="Times New Roman" pitchFamily="18" charset="0"/>
              </a:rPr>
              <a:t> </a:t>
            </a:r>
            <a:r>
              <a:rPr sz="1700" b="1" dirty="0" err="1" smtClean="0">
                <a:solidFill>
                  <a:schemeClr val="bg1"/>
                </a:solidFill>
                <a:cs typeface="Times New Roman" pitchFamily="18" charset="0"/>
              </a:rPr>
              <a:t>деньги</a:t>
            </a:r>
            <a:endParaRPr sz="1700" b="1" dirty="0">
              <a:solidFill>
                <a:schemeClr val="bg1"/>
              </a:solidFill>
              <a:cs typeface="Times New Roman" pitchFamily="18" charset="0"/>
            </a:endParaRP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4" cstate="print">
            <a:lum contrast="3000"/>
          </a:blip>
          <a:srcRect/>
          <a:stretch>
            <a:fillRect/>
          </a:stretch>
        </p:blipFill>
        <p:spPr bwMode="auto">
          <a:xfrm>
            <a:off x="2555776" y="5526677"/>
            <a:ext cx="3528392" cy="12146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Стрелка вниз 6"/>
          <p:cNvSpPr/>
          <p:nvPr/>
        </p:nvSpPr>
        <p:spPr>
          <a:xfrm>
            <a:off x="3570728" y="1800176"/>
            <a:ext cx="3286148" cy="3429024"/>
          </a:xfrm>
          <a:prstGeom prst="downArrow">
            <a:avLst/>
          </a:prstGeom>
          <a:solidFill>
            <a:schemeClr val="accent6">
              <a:lumMod val="50000"/>
              <a:alpha val="10000"/>
            </a:schemeClr>
          </a:solidFill>
          <a:ln w="3175">
            <a:noFill/>
          </a:ln>
          <a:effectLst>
            <a:reflection blurRad="6350" stA="52000" endA="300" endPos="35000" dir="5400000" sy="-100000" algn="bl" rotWithShape="0"/>
          </a:effectLst>
          <a:scene3d>
            <a:camera prst="isometricLeftDown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Стрелка вниз 8"/>
          <p:cNvSpPr/>
          <p:nvPr/>
        </p:nvSpPr>
        <p:spPr>
          <a:xfrm>
            <a:off x="3419872" y="1785926"/>
            <a:ext cx="3071834" cy="3357586"/>
          </a:xfrm>
          <a:prstGeom prst="downArrow">
            <a:avLst/>
          </a:prstGeom>
          <a:solidFill>
            <a:schemeClr val="accent6">
              <a:lumMod val="50000"/>
              <a:alpha val="10000"/>
            </a:schemeClr>
          </a:solidFill>
          <a:ln w="6350">
            <a:noFill/>
          </a:ln>
          <a:effectLst>
            <a:reflection blurRad="6350" stA="52000" endA="300" endPos="35000" dir="5400000" sy="-100000" algn="bl" rotWithShape="0"/>
          </a:effectLst>
          <a:scene3d>
            <a:camera prst="isometricLeftDown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itchbook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A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75000"/>
                <a:satMod val="250000"/>
              </a:schemeClr>
            </a:gs>
            <a:gs pos="20000">
              <a:schemeClr val="phClr">
                <a:shade val="85000"/>
                <a:satMod val="17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0000"/>
                <a:satMod val="145000"/>
              </a:schemeClr>
            </a:gs>
            <a:gs pos="30000">
              <a:schemeClr val="phClr">
                <a:shade val="65000"/>
                <a:satMod val="155000"/>
              </a:schemeClr>
            </a:gs>
            <a:gs pos="100000">
              <a:schemeClr val="phClr">
                <a:tint val="60000"/>
                <a:satMod val="170000"/>
              </a:schemeClr>
            </a:gs>
          </a:gsLst>
          <a:lin ang="16200000" scaled="1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Grek" typeface=""/>
        <a:font script="Cyrl" typeface=""/>
        <a:font script="Jpan" typeface="ＭＳ Ｐゴシック"/>
        <a:font script="Hang" typeface="맑은 고딕"/>
        <a:font script="Hans" typeface="宋体"/>
        <a:font script="Hant" typeface="微軟正黑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</a:majorFont>
      <a:minorFont>
        <a:latin typeface="Calibri"/>
        <a:ea typeface=""/>
        <a:cs typeface=""/>
        <a:font script="Grek" typeface=""/>
        <a:font script="Cyrl"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98000"/>
                <a:satMod val="300000"/>
              </a:schemeClr>
            </a:gs>
            <a:gs pos="25000">
              <a:schemeClr val="phClr">
                <a:tint val="37000"/>
                <a:shade val="98000"/>
                <a:satMod val="300000"/>
              </a:schemeClr>
            </a:gs>
            <a:gs pos="100000">
              <a:schemeClr val="phClr">
                <a:tint val="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75000"/>
                <a:satMod val="160000"/>
              </a:schemeClr>
            </a:gs>
            <a:gs pos="62000">
              <a:schemeClr val="phClr">
                <a:satMod val="125000"/>
              </a:schemeClr>
            </a:gs>
            <a:gs pos="100000">
              <a:schemeClr val="phClr">
                <a:tint val="80000"/>
                <a:satMod val="140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>
              <a:srgbClr val="000000">
                <a:alpha val="45882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6500000"/>
            </a:lightRig>
          </a:scene3d>
          <a:sp3d contourW="12700" prstMaterial="powder">
            <a:bevelT h="50800"/>
            <a:contourClr>
              <a:schemeClr val="phClr"/>
            </a:contourClr>
          </a:sp3d>
        </a:effectStyle>
        <a:effectStyle>
          <a:effectLst>
            <a:reflection blurRad="12700" stA="25000" endPos="28000" dist="38100" dir="5400000" sy="-100000"/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>
            <a:bevelT w="139700" h="381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75000"/>
                <a:satMod val="250000"/>
              </a:schemeClr>
            </a:gs>
            <a:gs pos="20000">
              <a:schemeClr val="phClr">
                <a:shade val="85000"/>
                <a:satMod val="17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0000"/>
                <a:satMod val="145000"/>
              </a:schemeClr>
            </a:gs>
            <a:gs pos="30000">
              <a:schemeClr val="phClr">
                <a:shade val="65000"/>
                <a:satMod val="155000"/>
              </a:schemeClr>
            </a:gs>
            <a:gs pos="100000">
              <a:schemeClr val="phClr">
                <a:tint val="60000"/>
                <a:satMod val="170000"/>
              </a:schemeClr>
            </a:gs>
          </a:gsLst>
          <a:lin ang="16200000" scaled="1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Grek" typeface=""/>
        <a:font script="Cyrl" typeface=""/>
        <a:font script="Jpan" typeface="ＭＳ Ｐゴシック"/>
        <a:font script="Hang" typeface="맑은 고딕"/>
        <a:font script="Hans" typeface="宋体"/>
        <a:font script="Hant" typeface="微軟正黑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</a:majorFont>
      <a:minorFont>
        <a:latin typeface="Calibri"/>
        <a:ea typeface=""/>
        <a:cs typeface=""/>
        <a:font script="Grek" typeface=""/>
        <a:font script="Cyrl"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98000"/>
                <a:satMod val="300000"/>
              </a:schemeClr>
            </a:gs>
            <a:gs pos="25000">
              <a:schemeClr val="phClr">
                <a:tint val="37000"/>
                <a:shade val="98000"/>
                <a:satMod val="300000"/>
              </a:schemeClr>
            </a:gs>
            <a:gs pos="100000">
              <a:schemeClr val="phClr">
                <a:tint val="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75000"/>
                <a:satMod val="160000"/>
              </a:schemeClr>
            </a:gs>
            <a:gs pos="62000">
              <a:schemeClr val="phClr">
                <a:satMod val="125000"/>
              </a:schemeClr>
            </a:gs>
            <a:gs pos="100000">
              <a:schemeClr val="phClr">
                <a:tint val="80000"/>
                <a:satMod val="140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>
              <a:srgbClr val="000000">
                <a:alpha val="45882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6500000"/>
            </a:lightRig>
          </a:scene3d>
          <a:sp3d contourW="12700" prstMaterial="powder">
            <a:bevelT h="50800"/>
            <a:contourClr>
              <a:schemeClr val="phClr"/>
            </a:contourClr>
          </a:sp3d>
        </a:effectStyle>
        <a:effectStyle>
          <a:effectLst>
            <a:reflection blurRad="12700" stA="25000" endPos="28000" dist="38100" dir="5400000" sy="-100000"/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>
            <a:bevelT w="139700" h="381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75000"/>
                <a:satMod val="250000"/>
              </a:schemeClr>
            </a:gs>
            <a:gs pos="20000">
              <a:schemeClr val="phClr">
                <a:shade val="85000"/>
                <a:satMod val="17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0000"/>
                <a:satMod val="145000"/>
              </a:schemeClr>
            </a:gs>
            <a:gs pos="30000">
              <a:schemeClr val="phClr">
                <a:shade val="65000"/>
                <a:satMod val="155000"/>
              </a:schemeClr>
            </a:gs>
            <a:gs pos="100000">
              <a:schemeClr val="phClr">
                <a:tint val="60000"/>
                <a:satMod val="170000"/>
              </a:schemeClr>
            </a:gs>
          </a:gsLst>
          <a:lin ang="16200000" scaled="1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Pitchbook</Template>
  <TotalTime>0</TotalTime>
  <Words>732</Words>
  <Application>Microsoft Office PowerPoint</Application>
  <PresentationFormat>Экран (4:3)</PresentationFormat>
  <Paragraphs>55</Paragraphs>
  <Slides>8</Slides>
  <Notes>8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Pitchbook</vt:lpstr>
      <vt:lpstr>Система для поиска контактных данных физических и юридических лиц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2010-10-27T22:34:34Z</dcterms:created>
  <dcterms:modified xsi:type="dcterms:W3CDTF">2011-03-19T02:22:01Z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LCID">
    <vt:i4>1049</vt:i4>
  </property>
  <property fmtid="{D5CDD505-2E9C-101B-9397-08002B2CF9AE}" pid="3" name="_Version">
    <vt:lpwstr>12.0.4518</vt:lpwstr>
  </property>
</Properties>
</file>